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59" r:id="rId3"/>
    <p:sldId id="312" r:id="rId4"/>
    <p:sldId id="313" r:id="rId5"/>
    <p:sldId id="314" r:id="rId6"/>
  </p:sldIdLst>
  <p:sldSz cx="7345363" cy="10477500"/>
  <p:notesSz cx="6888163" cy="10020300"/>
  <p:defaultTextStyle>
    <a:defPPr>
      <a:defRPr lang="ru-RU"/>
    </a:defPPr>
    <a:lvl1pPr marL="0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70058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40114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710174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80231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850289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420345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90404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560459" algn="l" defTabSz="1140114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70" autoAdjust="0"/>
    <p:restoredTop sz="94660"/>
  </p:normalViewPr>
  <p:slideViewPr>
    <p:cSldViewPr>
      <p:cViewPr>
        <p:scale>
          <a:sx n="50" d="100"/>
          <a:sy n="50" d="100"/>
        </p:scale>
        <p:origin x="-3126" y="-252"/>
      </p:cViewPr>
      <p:guideLst>
        <p:guide orient="horz" pos="3301"/>
        <p:guide pos="231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0903" y="3254822"/>
            <a:ext cx="6243559" cy="22458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1808" y="5937256"/>
            <a:ext cx="5141756" cy="267758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0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0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10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80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5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20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90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60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0234" y="6732768"/>
            <a:ext cx="6243559" cy="2080947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0234" y="4440816"/>
            <a:ext cx="6243559" cy="2291951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005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4011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10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2802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8502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42034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9904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56045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75455" y="3259668"/>
            <a:ext cx="2417849" cy="9218746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815726" y="3259668"/>
            <a:ext cx="2417849" cy="9218746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270" y="419586"/>
            <a:ext cx="6610828" cy="1746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7270" y="2345316"/>
            <a:ext cx="3245479" cy="97741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0058" indent="0">
              <a:buNone/>
              <a:defRPr sz="2500" b="1"/>
            </a:lvl2pPr>
            <a:lvl3pPr marL="1140114" indent="0">
              <a:buNone/>
              <a:defRPr sz="2200" b="1"/>
            </a:lvl3pPr>
            <a:lvl4pPr marL="1710174" indent="0">
              <a:buNone/>
              <a:defRPr sz="2100" b="1"/>
            </a:lvl4pPr>
            <a:lvl5pPr marL="2280231" indent="0">
              <a:buNone/>
              <a:defRPr sz="2100" b="1"/>
            </a:lvl5pPr>
            <a:lvl6pPr marL="2850289" indent="0">
              <a:buNone/>
              <a:defRPr sz="2100" b="1"/>
            </a:lvl6pPr>
            <a:lvl7pPr marL="3420345" indent="0">
              <a:buNone/>
              <a:defRPr sz="2100" b="1"/>
            </a:lvl7pPr>
            <a:lvl8pPr marL="3990404" indent="0">
              <a:buNone/>
              <a:defRPr sz="2100" b="1"/>
            </a:lvl8pPr>
            <a:lvl9pPr marL="4560459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67270" y="3322734"/>
            <a:ext cx="3245479" cy="6036689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31343" y="2345316"/>
            <a:ext cx="3246752" cy="97741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0058" indent="0">
              <a:buNone/>
              <a:defRPr sz="2500" b="1"/>
            </a:lvl2pPr>
            <a:lvl3pPr marL="1140114" indent="0">
              <a:buNone/>
              <a:defRPr sz="2200" b="1"/>
            </a:lvl3pPr>
            <a:lvl4pPr marL="1710174" indent="0">
              <a:buNone/>
              <a:defRPr sz="2100" b="1"/>
            </a:lvl4pPr>
            <a:lvl5pPr marL="2280231" indent="0">
              <a:buNone/>
              <a:defRPr sz="2100" b="1"/>
            </a:lvl5pPr>
            <a:lvl6pPr marL="2850289" indent="0">
              <a:buNone/>
              <a:defRPr sz="2100" b="1"/>
            </a:lvl6pPr>
            <a:lvl7pPr marL="3420345" indent="0">
              <a:buNone/>
              <a:defRPr sz="2100" b="1"/>
            </a:lvl7pPr>
            <a:lvl8pPr marL="3990404" indent="0">
              <a:buNone/>
              <a:defRPr sz="2100" b="1"/>
            </a:lvl8pPr>
            <a:lvl9pPr marL="4560459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731343" y="3322734"/>
            <a:ext cx="3246752" cy="6036689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270" y="417164"/>
            <a:ext cx="2416574" cy="177535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71838" y="417161"/>
            <a:ext cx="4106262" cy="8942258"/>
          </a:xfrm>
        </p:spPr>
        <p:txBody>
          <a:bodyPr/>
          <a:lstStyle>
            <a:lvl1pPr>
              <a:defRPr sz="39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67270" y="2192522"/>
            <a:ext cx="2416574" cy="7166902"/>
          </a:xfrm>
        </p:spPr>
        <p:txBody>
          <a:bodyPr/>
          <a:lstStyle>
            <a:lvl1pPr marL="0" indent="0">
              <a:buNone/>
              <a:defRPr sz="1900"/>
            </a:lvl1pPr>
            <a:lvl2pPr marL="570058" indent="0">
              <a:buNone/>
              <a:defRPr sz="1600"/>
            </a:lvl2pPr>
            <a:lvl3pPr marL="1140114" indent="0">
              <a:buNone/>
              <a:defRPr sz="1100"/>
            </a:lvl3pPr>
            <a:lvl4pPr marL="1710174" indent="0">
              <a:buNone/>
              <a:defRPr sz="1100"/>
            </a:lvl4pPr>
            <a:lvl5pPr marL="2280231" indent="0">
              <a:buNone/>
              <a:defRPr sz="1100"/>
            </a:lvl5pPr>
            <a:lvl6pPr marL="2850289" indent="0">
              <a:buNone/>
              <a:defRPr sz="1100"/>
            </a:lvl6pPr>
            <a:lvl7pPr marL="3420345" indent="0">
              <a:buNone/>
              <a:defRPr sz="1100"/>
            </a:lvl7pPr>
            <a:lvl8pPr marL="3990404" indent="0">
              <a:buNone/>
              <a:defRPr sz="1100"/>
            </a:lvl8pPr>
            <a:lvl9pPr marL="456045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9747" y="7334258"/>
            <a:ext cx="4407218" cy="86584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39747" y="936184"/>
            <a:ext cx="4407218" cy="6286500"/>
          </a:xfrm>
        </p:spPr>
        <p:txBody>
          <a:bodyPr/>
          <a:lstStyle>
            <a:lvl1pPr marL="0" indent="0">
              <a:buNone/>
              <a:defRPr sz="3900"/>
            </a:lvl1pPr>
            <a:lvl2pPr marL="570058" indent="0">
              <a:buNone/>
              <a:defRPr sz="3500"/>
            </a:lvl2pPr>
            <a:lvl3pPr marL="1140114" indent="0">
              <a:buNone/>
              <a:defRPr sz="3000"/>
            </a:lvl3pPr>
            <a:lvl4pPr marL="1710174" indent="0">
              <a:buNone/>
              <a:defRPr sz="2500"/>
            </a:lvl4pPr>
            <a:lvl5pPr marL="2280231" indent="0">
              <a:buNone/>
              <a:defRPr sz="2500"/>
            </a:lvl5pPr>
            <a:lvl6pPr marL="2850289" indent="0">
              <a:buNone/>
              <a:defRPr sz="2500"/>
            </a:lvl6pPr>
            <a:lvl7pPr marL="3420345" indent="0">
              <a:buNone/>
              <a:defRPr sz="2500"/>
            </a:lvl7pPr>
            <a:lvl8pPr marL="3990404" indent="0">
              <a:buNone/>
              <a:defRPr sz="2500"/>
            </a:lvl8pPr>
            <a:lvl9pPr marL="4560459" indent="0">
              <a:buNone/>
              <a:defRPr sz="2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39747" y="8200104"/>
            <a:ext cx="4407218" cy="1229650"/>
          </a:xfrm>
        </p:spPr>
        <p:txBody>
          <a:bodyPr/>
          <a:lstStyle>
            <a:lvl1pPr marL="0" indent="0">
              <a:buNone/>
              <a:defRPr sz="1900"/>
            </a:lvl1pPr>
            <a:lvl2pPr marL="570058" indent="0">
              <a:buNone/>
              <a:defRPr sz="1600"/>
            </a:lvl2pPr>
            <a:lvl3pPr marL="1140114" indent="0">
              <a:buNone/>
              <a:defRPr sz="1100"/>
            </a:lvl3pPr>
            <a:lvl4pPr marL="1710174" indent="0">
              <a:buNone/>
              <a:defRPr sz="1100"/>
            </a:lvl4pPr>
            <a:lvl5pPr marL="2280231" indent="0">
              <a:buNone/>
              <a:defRPr sz="1100"/>
            </a:lvl5pPr>
            <a:lvl6pPr marL="2850289" indent="0">
              <a:buNone/>
              <a:defRPr sz="1100"/>
            </a:lvl6pPr>
            <a:lvl7pPr marL="3420345" indent="0">
              <a:buNone/>
              <a:defRPr sz="1100"/>
            </a:lvl7pPr>
            <a:lvl8pPr marL="3990404" indent="0">
              <a:buNone/>
              <a:defRPr sz="1100"/>
            </a:lvl8pPr>
            <a:lvl9pPr marL="456045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994043" y="560262"/>
            <a:ext cx="1239531" cy="119181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75452" y="560262"/>
            <a:ext cx="3596169" cy="119181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270" y="419586"/>
            <a:ext cx="6610828" cy="1746250"/>
          </a:xfrm>
          <a:prstGeom prst="rect">
            <a:avLst/>
          </a:prstGeom>
        </p:spPr>
        <p:txBody>
          <a:bodyPr vert="horz" lIns="114013" tIns="57004" rIns="114013" bIns="57004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7270" y="2444751"/>
            <a:ext cx="6610828" cy="6914666"/>
          </a:xfrm>
          <a:prstGeom prst="rect">
            <a:avLst/>
          </a:prstGeom>
        </p:spPr>
        <p:txBody>
          <a:bodyPr vert="horz" lIns="114013" tIns="57004" rIns="114013" bIns="5700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67268" y="9711095"/>
            <a:ext cx="1713918" cy="557829"/>
          </a:xfrm>
          <a:prstGeom prst="rect">
            <a:avLst/>
          </a:prstGeom>
        </p:spPr>
        <p:txBody>
          <a:bodyPr vert="horz" lIns="114013" tIns="57004" rIns="114013" bIns="5700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52C89-9A43-4B9C-8DE7-24AC82D0213F}" type="datetimeFigureOut">
              <a:rPr lang="ru-RU" smtClean="0"/>
              <a:pPr/>
              <a:t>21.02.2018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09670" y="9711095"/>
            <a:ext cx="2326032" cy="557829"/>
          </a:xfrm>
          <a:prstGeom prst="rect">
            <a:avLst/>
          </a:prstGeom>
        </p:spPr>
        <p:txBody>
          <a:bodyPr vert="horz" lIns="114013" tIns="57004" rIns="114013" bIns="5700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264177" y="9711095"/>
            <a:ext cx="1713918" cy="557829"/>
          </a:xfrm>
          <a:prstGeom prst="rect">
            <a:avLst/>
          </a:prstGeom>
        </p:spPr>
        <p:txBody>
          <a:bodyPr vert="horz" lIns="114013" tIns="57004" rIns="114013" bIns="5700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A923B-CB51-4563-8BA1-825275B91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40114" rtl="0" eaLnBrk="1" latinLnBrk="0" hangingPunct="1"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7543" indent="-427543" algn="l" defTabSz="1140114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26343" indent="-356286" algn="l" defTabSz="1140114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25143" indent="-285029" algn="l" defTabSz="1140114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95202" indent="-285029" algn="l" defTabSz="1140114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5262" indent="-285029" algn="l" defTabSz="1140114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5318" indent="-285029" algn="l" defTabSz="11401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05375" indent="-285029" algn="l" defTabSz="11401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75432" indent="-285029" algn="l" defTabSz="11401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45490" indent="-285029" algn="l" defTabSz="11401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0058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114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10174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0231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50289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20345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90404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60459" algn="l" defTabSz="114011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M1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559136" y="1559136"/>
            <a:ext cx="10477502" cy="7359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Саним ашык сабак\сан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6363" y="-106363"/>
            <a:ext cx="7451726" cy="10583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E:\Катира\fons\фоны\nabor_fonov_12\20-12.pn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1047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8351" y="486222"/>
            <a:ext cx="4500594" cy="800306"/>
          </a:xfrm>
          <a:prstGeom prst="rect">
            <a:avLst/>
          </a:prstGeom>
          <a:noFill/>
        </p:spPr>
        <p:txBody>
          <a:bodyPr wrap="square" lIns="91429" tIns="45714" rIns="91429" bIns="45714" rtlCol="0">
            <a:spAutoFit/>
          </a:bodyPr>
          <a:lstStyle/>
          <a:p>
            <a:pPr algn="ctr"/>
            <a:r>
              <a:rPr lang="kk-KZ" sz="45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KZ Cooper" pitchFamily="2" charset="0"/>
              </a:rPr>
              <a:t>Түйіндеме</a:t>
            </a:r>
            <a:endParaRPr lang="ru-RU" sz="4500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KZ Cooper" pitchFamily="2" charset="0"/>
            </a:endParaRPr>
          </a:p>
        </p:txBody>
      </p:sp>
      <p:pic>
        <p:nvPicPr>
          <p:cNvPr id="2050" name="Picture 2" descr="C:\Users\USER\Desktop\портфолио\books-icon-5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361" y="7543006"/>
            <a:ext cx="1800200" cy="165618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4054" y="1278310"/>
            <a:ext cx="6697019" cy="10002726"/>
          </a:xfrm>
          <a:prstGeom prst="rect">
            <a:avLst/>
          </a:prstGeom>
          <a:noFill/>
        </p:spPr>
        <p:txBody>
          <a:bodyPr wrap="square" lIns="91429" tIns="45714" rIns="91429" bIns="45714" rtlCol="0">
            <a:spAutoFit/>
          </a:bodyPr>
          <a:lstStyle/>
          <a:p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Аты- жөні:  </a:t>
            </a:r>
            <a:r>
              <a:rPr lang="kk-KZ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Садықова Сәнімкул Серікбайқызы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Жалпы ақпарат: </a:t>
            </a:r>
            <a:r>
              <a:rPr lang="kk-KZ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 Туған жері: Қызылорда облысы, Арал қаласы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- Туған жылы: 1987 жылы, 12 қаңтар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- Ұлты: қазақ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- Жынысы: әйел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- Отбасы жағдайы: тұрмыстамын. 3 балам бар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- Азаматтығы: Қазақстан Республикасы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Мамандығым: </a:t>
            </a:r>
            <a:r>
              <a:rPr lang="kk-KZ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Бастауыш сыныпта оқыту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                      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Арнаулы орта. 2006 – 2009 ж.ж Алматы қаласы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Гуманитарлы колледжі.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Жұмыс өтілі:        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2006 жылы Арал қаласы, Қамыстыбас а/о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№ 21 орта мектебінде алғашқы еңбек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жолымды бастадым.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2011-2015ж.ж тәрбиеші қызметін атқардым                                          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2015 ж Арал қаласы, № 2 Облыстық арнайы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                  санаториялық  мектеп интернатында Бастауыш сынып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мұғалімі болып жұмыс жасап жатырмын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Марапаттар:</a:t>
            </a:r>
            <a:r>
              <a:rPr lang="kk-KZ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Аудандық: 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                   2014 жылы- Аудан әкімінің-Алғыс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2014 жылы – «Жас Отан» ЖҚ-ның-Алғыс хаты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2014 жылы – Арал АІІБ-нің-Алғыс хаты                                      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Облыстық: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                   2015 жылы – «Жас Отан» ЖҚ-ның-Алғыс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Республикалық: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2014 жылы – «</a:t>
            </a:r>
            <a:r>
              <a:rPr lang="en-US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ZIAT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ҒӘО-ның І-ІІ-ІІІ дәрежелі диплом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2016 жылы - «Нұрлы болашақ» қашықтықтан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олимпиадалар өткізу орталығының-Алғыс хаты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2016 жылы – «Білімділер» порталының-Алғыс хаты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2016 жылы- «Ең үздік ұстаз» атағы-Диплом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Халықаралық:</a:t>
            </a:r>
          </a:p>
          <a:p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2016 жылы-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Пони байқауында жүлдегер дайындағаны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үшін-Диплом</a:t>
            </a:r>
          </a:p>
          <a:p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2016 жылы- «Халықаралық Ғылым мен білімді  қолдау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орталығының» « Жыл қорытындысы-2016 » - Диплом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2016 жылы- «Әл-Фараби» медалі.</a:t>
            </a:r>
          </a:p>
          <a:p>
            <a:pPr lvl="0"/>
            <a:r>
              <a:rPr lang="kk-KZ" sz="1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2017 жыл, Халықаралық Ғылым мен білімді қолдау                   	                   орталығының қолдауымен «Эрудит» интеллектуалды  	                   білім порталының ұйымдастыруымен оқушылар 	                   арасында өткен, «Суретші болғым келеді» атты 	                   байқауына шығармашыл ұрпақ тәрбиелеуге қосқан 	                   үлесі үшін – Диплом.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endParaRPr lang="kk-KZ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</a:p>
          <a:p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E:\Катира\fons\фоны\nabor_fonov_12\20-12.pn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1047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2321" y="630238"/>
            <a:ext cx="6624736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ПОНИ байқауын 	                          		ұйымдастыруға  белсенді қатысқаны үшін –       	                          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Еліміздің оқу жүйесін жаңаша дамытуда 		дарынды оқушыларды пәндік олимпиада арқылы 		анықтаудағы жоғары көрсеткіштері үшін - 		Бастауыш сынып оқушыларына арналған 		олимпиада орталығының  Мадақтама қағазы.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Edulife.kz ұстаздарға арналған 			әдістемелік сайтының дамуына ат салысқаны 		үшін – 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«Ұстаздар тілегі» ұстаздар сайтында 		белсенділік танытқаны үшін – Құрмет грамотасы 		мен Алғыс хаты.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Қызылорда облысының «Жас Отан» 		Жастар қанатының – 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«Нұр Отан» партиясы Арал аудандық 		филиалы төрағасының орынбасарының –                      		Алғыс хаты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«Нұр Отан» партиясы Қызылорда 		облыстық филиалы төрағасының 			орынбасарының – Алғыс хаты.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жыл, «Өрлеу» біліктілік артыру ұлттық 		орталығының Бастауыш сынып мұғалімдеріне 		арналған «Зияткер» республикалық 			олимиадасынан – ІІІ дәрежелі – Дипломмен.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 «Ұйымдастырылған оқу іс-әрекеттегі 		логикалық тапсырмалар мен дидактикалық 		ойындардың бала өмірін қалыптастырудағы рөлі» 		тақырыбында баяндама жазудан өткізілген 		Аудандық байқауда – ІІ орын «Мадақтамасы».</a:t>
            </a:r>
            <a:endParaRPr lang="ru-RU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Сертификат:</a:t>
            </a:r>
          </a:p>
          <a:p>
            <a:r>
              <a:rPr lang="kk-KZ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		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2016 жылы- «Үздік сабақ жоспары»</a:t>
            </a:r>
            <a:r>
              <a:rPr lang="en-US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байқауына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қатысқандығы</a:t>
            </a:r>
          </a:p>
          <a:p>
            <a:r>
              <a:rPr lang="kk-K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Курстан өткен жылы:          </a:t>
            </a:r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2016 жылы- «ҚР бастауыш білім берудің жалпыға 		міндетті мемлекеттік стандартын ендіру 			жағдайында бастауыш сынып мұғалімдерінің 		кәсіби құзыреттіліктерін дамыту»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жылы, «Тиімді оқыту» білім беру 			бағдарламасы бойынша мұғалімдерді оқыту курсы</a:t>
            </a:r>
          </a:p>
          <a:p>
            <a:r>
              <a:rPr lang="kk-KZ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2017 жылы, «Оқушылардың критериалды 		бағалауын ұйымдастырудың жалпы тәсілдері»</a:t>
            </a:r>
            <a:r>
              <a:rPr lang="en-US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k-KZ" sz="14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E:\Катира\fons\фоны\nabor_fonov_12\20-12.pn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1047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88305" y="702246"/>
            <a:ext cx="6768752" cy="80637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Оқушы жетістігі:</a:t>
            </a:r>
            <a:endParaRPr kumimoji="0" lang="ru-RU" sz="7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«Нұрлы болашақ» республикалық  қашықтықтан олимпиадалар»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математика пәні бойынша 1 сынып оқушысы Талапбайұлы Ислам,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ІІ дәрежелі «Дипломмен»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Халықаралық «ПОНИ» байқауының  ЖҮЛДЕГЕРІ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болып   1-сынып оқушысы Бақытжанов Абзал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«Дипломмен»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марапатталды. 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«I-school» республикалық  қашықтықтан өткізілетін олимпиададан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қазақ тілі пәні бойынша 2 сынып оқушылары Қаласқызы Айзия мен Төреахметұлы Абылайхан,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ІІ дәрежелі «Дипломмен»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 оқушылардың зерттеу жұмыстары мен шығармашылық жобаларының конкурсында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сынып оқушысы Қаласқызы Айзия,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Алғыс хат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 оқушылардың зерттеу жұмыстары мен шығармашылық жобаларының конкурсында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сынып оқушысы Қанымбекұлы Жандос,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Ш орын.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 оқушылардың зерттеу жұмыстары мен шығармашылық жобаларының конкурсында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сынып оқушысы Мырзабекұлы  Ғанибек,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Алғыс хат.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Халықаралық «ПОНИ» байқауына –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Сералиева Жанымсұлу, Төреахметұлы Абылайхан, Оспанова Еркеназ, Мырзабекұлы Ғанибек, Қаласқызы Айзия қатысушы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«Сертификатымен»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марапатталды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Халықаралық «Интеллектуал-2017»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конкурсына – Оспанова Еркеназ, Мырзабекұлы Ғанибек қатысушы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«Сертификатымен»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Халықаралық Ғылым мен білімді қолдау орталығының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қолдауымен «Эрудит» интеллектуалды  білім порталының ұйымдастыруымен оқушылар арасында өткен,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«Суретші болғым келеді»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атты байқауға қатысып, ерекше шығармашылық дарынымен көзге түскені үшін- Шарапатов Сабыржан –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 орынмен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</a:t>
            </a:r>
            <a:r>
              <a:rPr lang="kk-KZ" sz="1400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еспубликалық бастауыш сыныптар арасында өткен математика олимпиадасындағы үздік білімі үшін Мырзабекұлы Ғанибек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ІІ дәрежелі дипломмен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марапатталды. 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«MAD BRAIN» математика пәнінен республикалық байқауында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Бақытжанов Абзал мен Оспанова Еркеназ –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 дәрежелі дипломмен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«Ақбота»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интеллектуалды марафонында Қаласқызы Айзия –                    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ІІ орынмен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марапатталды.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«Тәуелсіздік – мәңгілік  елдің тұғыры»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атты республикалық оқушылар байқауына қатысып,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«Ақындық»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номинациясы бойынша ерекше көзге түскені үшін – Оспанова Еркеназ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Мақтау қағазымен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марапатталды.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E:\Катира\fons\фоны\nabor_fonov_12\20-12.png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1047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32321" y="743476"/>
            <a:ext cx="6552728" cy="46782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Басылымдары: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2012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«Мектептегі сыныптан тыс жұмыстар»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мен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«Тәрбие сағаты»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республикалық педагогикалық журналына «Мен өскенде кім болам?» тақырыбында сабағым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2015 жыл, Қызылорда облыстық 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«Сыр бойы»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газетіне 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«Арын – байрақ, намысын найза еткен»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тақырыбында мақаласы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2015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«Ұлт Ұстазы»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республикалық журналына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«Вв дыбысы мен әрпі»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тақырыбында ашық сабағым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2015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«Мектептегі сыныптан тыс жұмыстар»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республикалық журналына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«Табиғат туған анамыз»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тақырыбында сабағым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Арал аудандық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«Толқын»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газетіне 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«Жаңа буынға сенім артылуда»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тақырыбында мақаласы жарияланды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«Қазақстан Ұстаздары»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энциклопедиялық журналына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«Өмірбаяным»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«Әдістеме»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республикалық журналына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«Вв дыбысы мен әрпі»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тақырыбында ашық сабағым жарияланды.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«Копилка уроков»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мұғалімдерге арналған сайтына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«Білім бастауы-Әліппе!»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атты сыныптан тыс жұмысым жарияланып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КУӘЛІК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берілді.</a:t>
            </a:r>
            <a:endParaRPr kumimoji="0" lang="ru-RU" sz="5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жыл, </a:t>
            </a: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«Зерде мен зейін»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республикалық ғылыми-әдістемелік журналының алғашқы санында «Оқушылардың каллиграфиясын жетілдіру» тақырыбында баяндамасы жарияланды.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1931</TotalTime>
  <Words>514</Words>
  <Application>Microsoft Office PowerPoint</Application>
  <PresentationFormat>Произвольный</PresentationFormat>
  <Paragraphs>80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238</cp:revision>
  <dcterms:created xsi:type="dcterms:W3CDTF">2016-02-07T11:01:10Z</dcterms:created>
  <dcterms:modified xsi:type="dcterms:W3CDTF">2018-02-21T16:13:08Z</dcterms:modified>
</cp:coreProperties>
</file>