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56" r:id="rId4"/>
    <p:sldId id="257" r:id="rId5"/>
    <p:sldId id="260" r:id="rId6"/>
    <p:sldId id="261" r:id="rId7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2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C5E10-8401-42DF-BF32-C8D5E2102AD8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ED4F5-CCB7-4DCD-809B-EC6DCB1C8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492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C5E10-8401-42DF-BF32-C8D5E2102AD8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ED4F5-CCB7-4DCD-809B-EC6DCB1C8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034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C5E10-8401-42DF-BF32-C8D5E2102AD8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ED4F5-CCB7-4DCD-809B-EC6DCB1C8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89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C5E10-8401-42DF-BF32-C8D5E2102AD8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ED4F5-CCB7-4DCD-809B-EC6DCB1C8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091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C5E10-8401-42DF-BF32-C8D5E2102AD8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ED4F5-CCB7-4DCD-809B-EC6DCB1C8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430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C5E10-8401-42DF-BF32-C8D5E2102AD8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ED4F5-CCB7-4DCD-809B-EC6DCB1C8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2547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C5E10-8401-42DF-BF32-C8D5E2102AD8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ED4F5-CCB7-4DCD-809B-EC6DCB1C8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68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C5E10-8401-42DF-BF32-C8D5E2102AD8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ED4F5-CCB7-4DCD-809B-EC6DCB1C8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04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C5E10-8401-42DF-BF32-C8D5E2102AD8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ED4F5-CCB7-4DCD-809B-EC6DCB1C8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044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C5E10-8401-42DF-BF32-C8D5E2102AD8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ED4F5-CCB7-4DCD-809B-EC6DCB1C8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691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C5E10-8401-42DF-BF32-C8D5E2102AD8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ED4F5-CCB7-4DCD-809B-EC6DCB1C8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428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C5E10-8401-42DF-BF32-C8D5E2102AD8}" type="datetimeFigureOut">
              <a:rPr lang="ru-RU" smtClean="0"/>
              <a:t>18.05.2020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ED4F5-CCB7-4DCD-809B-EC6DCB1C8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094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224216" y="3039759"/>
            <a:ext cx="11392931" cy="6252521"/>
          </a:xfrm>
        </p:spPr>
      </p:pic>
    </p:spTree>
    <p:extLst>
      <p:ext uri="{BB962C8B-B14F-4D97-AF65-F5344CB8AC3E}">
        <p14:creationId xmlns:p14="http://schemas.microsoft.com/office/powerpoint/2010/main" val="423201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2" b="10991"/>
          <a:stretch/>
        </p:blipFill>
        <p:spPr>
          <a:xfrm rot="16200000">
            <a:off x="-2372498" y="2916196"/>
            <a:ext cx="11664781" cy="6425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766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23" y="247135"/>
            <a:ext cx="6351372" cy="1168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867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42" y="370703"/>
            <a:ext cx="6070466" cy="11417643"/>
          </a:xfrm>
        </p:spPr>
      </p:pic>
    </p:spTree>
    <p:extLst>
      <p:ext uri="{BB962C8B-B14F-4D97-AF65-F5344CB8AC3E}">
        <p14:creationId xmlns:p14="http://schemas.microsoft.com/office/powerpoint/2010/main" val="1640623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2" b="7027"/>
          <a:stretch/>
        </p:blipFill>
        <p:spPr>
          <a:xfrm rot="16200000">
            <a:off x="-2667000" y="2666998"/>
            <a:ext cx="1219200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814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297" b="32095"/>
          <a:stretch/>
        </p:blipFill>
        <p:spPr>
          <a:xfrm>
            <a:off x="-172995" y="0"/>
            <a:ext cx="7389342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49084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0</Words>
  <Application>Microsoft Office PowerPoint</Application>
  <PresentationFormat>Широкоэкранный</PresentationFormat>
  <Paragraphs>0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ПК</cp:lastModifiedBy>
  <cp:revision>3</cp:revision>
  <dcterms:created xsi:type="dcterms:W3CDTF">2020-05-18T16:57:59Z</dcterms:created>
  <dcterms:modified xsi:type="dcterms:W3CDTF">2020-05-18T17:13:46Z</dcterms:modified>
</cp:coreProperties>
</file>