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1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charts/chart3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9" r:id="rId1"/>
    <p:sldMasterId id="2147483706" r:id="rId2"/>
  </p:sldMasterIdLst>
  <p:notesMasterIdLst>
    <p:notesMasterId r:id="rId29"/>
  </p:notesMasterIdLst>
  <p:sldIdLst>
    <p:sldId id="256" r:id="rId3"/>
    <p:sldId id="257" r:id="rId4"/>
    <p:sldId id="266" r:id="rId5"/>
    <p:sldId id="264" r:id="rId6"/>
    <p:sldId id="262" r:id="rId7"/>
    <p:sldId id="265" r:id="rId8"/>
    <p:sldId id="267" r:id="rId9"/>
    <p:sldId id="263" r:id="rId10"/>
    <p:sldId id="268" r:id="rId11"/>
    <p:sldId id="269" r:id="rId12"/>
    <p:sldId id="270" r:id="rId13"/>
    <p:sldId id="271" r:id="rId14"/>
    <p:sldId id="272" r:id="rId15"/>
    <p:sldId id="273" r:id="rId16"/>
    <p:sldId id="274" r:id="rId17"/>
    <p:sldId id="276" r:id="rId18"/>
    <p:sldId id="275" r:id="rId19"/>
    <p:sldId id="279" r:id="rId20"/>
    <p:sldId id="278" r:id="rId21"/>
    <p:sldId id="280" r:id="rId22"/>
    <p:sldId id="282" r:id="rId23"/>
    <p:sldId id="283" r:id="rId24"/>
    <p:sldId id="286" r:id="rId25"/>
    <p:sldId id="284" r:id="rId26"/>
    <p:sldId id="285" r:id="rId27"/>
    <p:sldId id="260" r:id="rId28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9" d="100"/>
          <a:sy n="69" d="100"/>
        </p:scale>
        <p:origin x="756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presProps" Target="presProp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Microsoft_Excel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Microsoft_Excel1.xlsx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Microsoft_Excel2.xlsx"/><Relationship Id="rId2" Type="http://schemas.microsoft.com/office/2011/relationships/chartColorStyle" Target="colors3.xml"/><Relationship Id="rId1" Type="http://schemas.microsoft.com/office/2011/relationships/chartStyle" Target="style3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128" b="1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ru-RU"/>
        </a:p>
      </c:txPr>
    </c:title>
    <c:autoTitleDeleted val="0"/>
    <c:view3D>
      <c:rotX val="15"/>
      <c:rotY val="20"/>
      <c:depthPercent val="100"/>
      <c:rAngAx val="1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/>
      <c:bar3DChart>
        <c:barDir val="col"/>
        <c:grouping val="percentStack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Білім сапасы</c:v>
                </c:pt>
              </c:strCache>
            </c:strRef>
          </c:tx>
          <c:spPr>
            <a:gradFill rotWithShape="1">
              <a:gsLst>
                <a:gs pos="0">
                  <a:schemeClr val="accent1">
                    <a:tint val="96000"/>
                    <a:lumMod val="100000"/>
                  </a:schemeClr>
                </a:gs>
                <a:gs pos="78000">
                  <a:schemeClr val="accent1">
                    <a:shade val="94000"/>
                    <a:lumMod val="94000"/>
                  </a:schemeClr>
                </a:gs>
              </a:gsLst>
              <a:lin ang="5400000" scaled="0"/>
            </a:gradFill>
            <a:ln>
              <a:noFill/>
            </a:ln>
            <a:effectLst>
              <a:outerShdw blurRad="50800" dist="38100" dir="5400000" rotWithShape="0">
                <a:srgbClr val="000000">
                  <a:alpha val="35000"/>
                </a:srgbClr>
              </a:outerShdw>
            </a:effectLst>
            <a:scene3d>
              <a:camera prst="orthographicFront">
                <a:rot lat="0" lon="0" rev="0"/>
              </a:camera>
              <a:lightRig rig="threePt" dir="tl"/>
            </a:scene3d>
            <a:sp3d prstMaterial="plastic">
              <a:bevelT w="0" h="0"/>
            </a:sp3d>
          </c:spPr>
          <c:invertIfNegative val="0"/>
          <c:cat>
            <c:strRef>
              <c:f>Лист1!$A$2:$A$6</c:f>
              <c:strCache>
                <c:ptCount val="5"/>
                <c:pt idx="0">
                  <c:v>2015-2016</c:v>
                </c:pt>
                <c:pt idx="1">
                  <c:v>2016-2017</c:v>
                </c:pt>
                <c:pt idx="2">
                  <c:v>2017-2018</c:v>
                </c:pt>
                <c:pt idx="3">
                  <c:v>2018-2019</c:v>
                </c:pt>
                <c:pt idx="4">
                  <c:v>2019-2020</c:v>
                </c:pt>
              </c:strCache>
            </c:strRef>
          </c:cat>
          <c:val>
            <c:numRef>
              <c:f>Лист1!$B$2:$B$6</c:f>
              <c:numCache>
                <c:formatCode>0%</c:formatCode>
                <c:ptCount val="5"/>
                <c:pt idx="0">
                  <c:v>0.65</c:v>
                </c:pt>
                <c:pt idx="1">
                  <c:v>0.85</c:v>
                </c:pt>
                <c:pt idx="2">
                  <c:v>0.65</c:v>
                </c:pt>
                <c:pt idx="3">
                  <c:v>0.68</c:v>
                </c:pt>
                <c:pt idx="4">
                  <c:v>0.73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E1EB-473F-BF97-E39F1EF2B9B6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box"/>
        <c:axId val="207735368"/>
        <c:axId val="353657248"/>
        <c:axId val="0"/>
      </c:bar3DChart>
      <c:catAx>
        <c:axId val="207735368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12700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353657248"/>
        <c:crosses val="autoZero"/>
        <c:auto val="1"/>
        <c:lblAlgn val="ctr"/>
        <c:lblOffset val="100"/>
        <c:noMultiLvlLbl val="0"/>
      </c:catAx>
      <c:valAx>
        <c:axId val="353657248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%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207735368"/>
        <c:crosses val="autoZero"/>
        <c:crossBetween val="between"/>
      </c:valAx>
      <c:dTable>
        <c:showHorzBorder val="1"/>
        <c:showVertBorder val="1"/>
        <c:showOutline val="1"/>
        <c:showKeys val="1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0" spcFirstLastPara="1" vertOverflow="ellipsis" vert="horz" wrap="square" anchor="ctr" anchorCtr="1"/>
          <a:lstStyle/>
          <a:p>
            <a:pPr rtl="0"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</c:dTable>
      <c:spPr>
        <a:noFill/>
        <a:ln>
          <a:noFill/>
        </a:ln>
        <a:effectLst/>
      </c:spPr>
    </c:plotArea>
    <c:legend>
      <c:legendPos val="b"/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ru-RU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rotY val="20"/>
      <c:depthPercent val="100"/>
      <c:rAngAx val="1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/>
      <c:bar3D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математика</c:v>
                </c:pt>
              </c:strCache>
            </c:strRef>
          </c:tx>
          <c:spPr>
            <a:gradFill>
              <a:gsLst>
                <a:gs pos="100000">
                  <a:schemeClr val="accent1">
                    <a:alpha val="0"/>
                  </a:schemeClr>
                </a:gs>
                <a:gs pos="50000">
                  <a:schemeClr val="accent1"/>
                </a:gs>
              </a:gsLst>
              <a:lin ang="5400000" scaled="0"/>
            </a:gradFill>
            <a:ln>
              <a:noFill/>
            </a:ln>
            <a:effectLst/>
            <a:sp3d/>
          </c:spPr>
          <c:invertIfNegative val="0"/>
          <c:cat>
            <c:strRef>
              <c:f>Лист1!$A$2:$A$6</c:f>
              <c:strCache>
                <c:ptCount val="5"/>
                <c:pt idx="0">
                  <c:v>2015-2016</c:v>
                </c:pt>
                <c:pt idx="1">
                  <c:v>2016-2017</c:v>
                </c:pt>
                <c:pt idx="2">
                  <c:v>2017-2018</c:v>
                </c:pt>
                <c:pt idx="3">
                  <c:v>2018-2019</c:v>
                </c:pt>
                <c:pt idx="4">
                  <c:v>2019-2020</c:v>
                </c:pt>
              </c:strCache>
            </c:strRef>
          </c:cat>
          <c:val>
            <c:numRef>
              <c:f>Лист1!$B$2:$B$6</c:f>
              <c:numCache>
                <c:formatCode>0%</c:formatCode>
                <c:ptCount val="5"/>
                <c:pt idx="0">
                  <c:v>0.69</c:v>
                </c:pt>
                <c:pt idx="1">
                  <c:v>0.9</c:v>
                </c:pt>
                <c:pt idx="2">
                  <c:v>0.85</c:v>
                </c:pt>
                <c:pt idx="3">
                  <c:v>0.69</c:v>
                </c:pt>
                <c:pt idx="4">
                  <c:v>0.74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7E57-48E7-A154-C1D2262DC5D3}"/>
            </c:ext>
          </c:extLst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қазақ тілі</c:v>
                </c:pt>
              </c:strCache>
            </c:strRef>
          </c:tx>
          <c:spPr>
            <a:gradFill>
              <a:gsLst>
                <a:gs pos="100000">
                  <a:schemeClr val="accent2">
                    <a:alpha val="0"/>
                  </a:schemeClr>
                </a:gs>
                <a:gs pos="50000">
                  <a:schemeClr val="accent2"/>
                </a:gs>
              </a:gsLst>
              <a:lin ang="5400000" scaled="0"/>
            </a:gradFill>
            <a:ln>
              <a:noFill/>
            </a:ln>
            <a:effectLst/>
            <a:sp3d/>
          </c:spPr>
          <c:invertIfNegative val="0"/>
          <c:cat>
            <c:strRef>
              <c:f>Лист1!$A$2:$A$6</c:f>
              <c:strCache>
                <c:ptCount val="5"/>
                <c:pt idx="0">
                  <c:v>2015-2016</c:v>
                </c:pt>
                <c:pt idx="1">
                  <c:v>2016-2017</c:v>
                </c:pt>
                <c:pt idx="2">
                  <c:v>2017-2018</c:v>
                </c:pt>
                <c:pt idx="3">
                  <c:v>2018-2019</c:v>
                </c:pt>
                <c:pt idx="4">
                  <c:v>2019-2020</c:v>
                </c:pt>
              </c:strCache>
            </c:strRef>
          </c:cat>
          <c:val>
            <c:numRef>
              <c:f>Лист1!$C$2:$C$6</c:f>
              <c:numCache>
                <c:formatCode>0%</c:formatCode>
                <c:ptCount val="5"/>
                <c:pt idx="0">
                  <c:v>0.75</c:v>
                </c:pt>
                <c:pt idx="1">
                  <c:v>0.85</c:v>
                </c:pt>
                <c:pt idx="2">
                  <c:v>0.8</c:v>
                </c:pt>
                <c:pt idx="3">
                  <c:v>0.69</c:v>
                </c:pt>
                <c:pt idx="4">
                  <c:v>0.57999999999999996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7E57-48E7-A154-C1D2262DC5D3}"/>
            </c:ext>
          </c:extLst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әдебиеттік оқу</c:v>
                </c:pt>
              </c:strCache>
            </c:strRef>
          </c:tx>
          <c:spPr>
            <a:gradFill>
              <a:gsLst>
                <a:gs pos="100000">
                  <a:schemeClr val="accent3">
                    <a:alpha val="0"/>
                  </a:schemeClr>
                </a:gs>
                <a:gs pos="50000">
                  <a:schemeClr val="accent3"/>
                </a:gs>
              </a:gsLst>
              <a:lin ang="5400000" scaled="0"/>
            </a:gradFill>
            <a:ln>
              <a:noFill/>
            </a:ln>
            <a:effectLst/>
            <a:sp3d/>
          </c:spPr>
          <c:invertIfNegative val="0"/>
          <c:cat>
            <c:strRef>
              <c:f>Лист1!$A$2:$A$6</c:f>
              <c:strCache>
                <c:ptCount val="5"/>
                <c:pt idx="0">
                  <c:v>2015-2016</c:v>
                </c:pt>
                <c:pt idx="1">
                  <c:v>2016-2017</c:v>
                </c:pt>
                <c:pt idx="2">
                  <c:v>2017-2018</c:v>
                </c:pt>
                <c:pt idx="3">
                  <c:v>2018-2019</c:v>
                </c:pt>
                <c:pt idx="4">
                  <c:v>2019-2020</c:v>
                </c:pt>
              </c:strCache>
            </c:strRef>
          </c:cat>
          <c:val>
            <c:numRef>
              <c:f>Лист1!$D$2:$D$6</c:f>
              <c:numCache>
                <c:formatCode>General</c:formatCode>
                <c:ptCount val="5"/>
                <c:pt idx="0" formatCode="0%">
                  <c:v>0.7</c:v>
                </c:pt>
                <c:pt idx="1">
                  <c:v>0</c:v>
                </c:pt>
                <c:pt idx="2" formatCode="0%">
                  <c:v>0.75</c:v>
                </c:pt>
                <c:pt idx="3" formatCode="0%">
                  <c:v>0.69</c:v>
                </c:pt>
                <c:pt idx="4" formatCode="0%">
                  <c:v>0.57999999999999996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7E57-48E7-A154-C1D2262DC5D3}"/>
            </c:ext>
          </c:extLst>
        </c:ser>
        <c:ser>
          <c:idx val="3"/>
          <c:order val="3"/>
          <c:tx>
            <c:strRef>
              <c:f>Лист1!$E$1</c:f>
              <c:strCache>
                <c:ptCount val="1"/>
                <c:pt idx="0">
                  <c:v>жаратылыстану</c:v>
                </c:pt>
              </c:strCache>
            </c:strRef>
          </c:tx>
          <c:spPr>
            <a:gradFill>
              <a:gsLst>
                <a:gs pos="100000">
                  <a:schemeClr val="accent4">
                    <a:alpha val="0"/>
                  </a:schemeClr>
                </a:gs>
                <a:gs pos="50000">
                  <a:schemeClr val="accent4"/>
                </a:gs>
              </a:gsLst>
              <a:lin ang="5400000" scaled="0"/>
            </a:gradFill>
            <a:ln>
              <a:noFill/>
            </a:ln>
            <a:effectLst/>
            <a:sp3d/>
          </c:spPr>
          <c:invertIfNegative val="0"/>
          <c:cat>
            <c:strRef>
              <c:f>Лист1!$A$2:$A$6</c:f>
              <c:strCache>
                <c:ptCount val="5"/>
                <c:pt idx="0">
                  <c:v>2015-2016</c:v>
                </c:pt>
                <c:pt idx="1">
                  <c:v>2016-2017</c:v>
                </c:pt>
                <c:pt idx="2">
                  <c:v>2017-2018</c:v>
                </c:pt>
                <c:pt idx="3">
                  <c:v>2018-2019</c:v>
                </c:pt>
                <c:pt idx="4">
                  <c:v>2019-2020</c:v>
                </c:pt>
              </c:strCache>
            </c:strRef>
          </c:cat>
          <c:val>
            <c:numRef>
              <c:f>Лист1!$E$2:$E$6</c:f>
              <c:numCache>
                <c:formatCode>0%</c:formatCode>
                <c:ptCount val="5"/>
                <c:pt idx="0" formatCode="General">
                  <c:v>0</c:v>
                </c:pt>
                <c:pt idx="1">
                  <c:v>0.95</c:v>
                </c:pt>
                <c:pt idx="2">
                  <c:v>0.9</c:v>
                </c:pt>
                <c:pt idx="3">
                  <c:v>0.75</c:v>
                </c:pt>
                <c:pt idx="4">
                  <c:v>0.83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5-7E57-48E7-A154-C1D2262DC5D3}"/>
            </c:ext>
          </c:extLst>
        </c:ser>
        <c:ser>
          <c:idx val="4"/>
          <c:order val="4"/>
          <c:tx>
            <c:strRef>
              <c:f>Лист1!$F$1</c:f>
              <c:strCache>
                <c:ptCount val="1"/>
                <c:pt idx="0">
                  <c:v>дүниетану</c:v>
                </c:pt>
              </c:strCache>
            </c:strRef>
          </c:tx>
          <c:spPr>
            <a:gradFill>
              <a:gsLst>
                <a:gs pos="100000">
                  <a:schemeClr val="accent5">
                    <a:alpha val="0"/>
                  </a:schemeClr>
                </a:gs>
                <a:gs pos="50000">
                  <a:schemeClr val="accent5"/>
                </a:gs>
              </a:gsLst>
              <a:lin ang="5400000" scaled="0"/>
            </a:gradFill>
            <a:ln>
              <a:noFill/>
            </a:ln>
            <a:effectLst/>
            <a:sp3d/>
          </c:spPr>
          <c:invertIfNegative val="0"/>
          <c:cat>
            <c:strRef>
              <c:f>Лист1!$A$2:$A$6</c:f>
              <c:strCache>
                <c:ptCount val="5"/>
                <c:pt idx="0">
                  <c:v>2015-2016</c:v>
                </c:pt>
                <c:pt idx="1">
                  <c:v>2016-2017</c:v>
                </c:pt>
                <c:pt idx="2">
                  <c:v>2017-2018</c:v>
                </c:pt>
                <c:pt idx="3">
                  <c:v>2018-2019</c:v>
                </c:pt>
                <c:pt idx="4">
                  <c:v>2019-2020</c:v>
                </c:pt>
              </c:strCache>
            </c:strRef>
          </c:cat>
          <c:val>
            <c:numRef>
              <c:f>Лист1!$F$2:$F$6</c:f>
              <c:numCache>
                <c:formatCode>0%</c:formatCode>
                <c:ptCount val="5"/>
                <c:pt idx="0">
                  <c:v>0.7</c:v>
                </c:pt>
                <c:pt idx="1">
                  <c:v>0.9</c:v>
                </c:pt>
                <c:pt idx="2">
                  <c:v>0.83</c:v>
                </c:pt>
                <c:pt idx="3">
                  <c:v>0.75</c:v>
                </c:pt>
                <c:pt idx="4">
                  <c:v>0.85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6-7E57-48E7-A154-C1D2262DC5D3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gapDepth val="0"/>
        <c:shape val="box"/>
        <c:axId val="283387344"/>
        <c:axId val="283392920"/>
        <c:axId val="0"/>
      </c:bar3DChart>
      <c:catAx>
        <c:axId val="283387344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283392920"/>
        <c:crosses val="autoZero"/>
        <c:auto val="1"/>
        <c:lblAlgn val="ctr"/>
        <c:lblOffset val="100"/>
        <c:noMultiLvlLbl val="0"/>
      </c:catAx>
      <c:valAx>
        <c:axId val="283392920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5000"/>
                  <a:lumOff val="95000"/>
                </a:schemeClr>
              </a:solidFill>
              <a:round/>
            </a:ln>
            <a:effectLst/>
          </c:spPr>
        </c:majorGridlines>
        <c:numFmt formatCode="0%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283387344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ru-RU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128" b="0" i="0" u="none" strike="noStrike" kern="1200" cap="none" spc="5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ru-RU"/>
        </a:p>
      </c:txPr>
    </c:title>
    <c:autoTitleDeleted val="0"/>
    <c:view3D>
      <c:rotX val="15"/>
      <c:rotY val="20"/>
      <c:depthPercent val="100"/>
      <c:rAngAx val="1"/>
    </c:view3D>
    <c:floor>
      <c:thickness val="0"/>
      <c:spPr>
        <a:solidFill>
          <a:schemeClr val="lt1">
            <a:alpha val="27000"/>
          </a:schemeClr>
        </a:solidFill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/>
      <c:bar3D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мұғалім</c:v>
                </c:pt>
              </c:strCache>
            </c:strRef>
          </c:tx>
          <c:spPr>
            <a:solidFill>
              <a:schemeClr val="accent1"/>
            </a:solidFill>
            <a:ln>
              <a:solidFill>
                <a:schemeClr val="accent1">
                  <a:lumMod val="75000"/>
                </a:schemeClr>
              </a:solidFill>
            </a:ln>
            <a:effectLst/>
            <a:scene3d>
              <a:camera prst="orthographicFront"/>
              <a:lightRig rig="threePt" dir="t"/>
            </a:scene3d>
            <a:sp3d prstMaterial="translucentPowder">
              <a:contourClr>
                <a:schemeClr val="accent1">
                  <a:lumMod val="75000"/>
                </a:schemeClr>
              </a:contourClr>
            </a:sp3d>
          </c:spPr>
          <c:invertIfNegative val="0"/>
          <c:cat>
            <c:strRef>
              <c:f>Лист1!$A$2:$A$6</c:f>
              <c:strCache>
                <c:ptCount val="5"/>
                <c:pt idx="0">
                  <c:v>2015-2016</c:v>
                </c:pt>
                <c:pt idx="1">
                  <c:v>2016-2017</c:v>
                </c:pt>
                <c:pt idx="2">
                  <c:v>2017-2018</c:v>
                </c:pt>
                <c:pt idx="3">
                  <c:v>2018-2019</c:v>
                </c:pt>
                <c:pt idx="4">
                  <c:v>2019-2020</c:v>
                </c:pt>
              </c:strCache>
            </c:strRef>
          </c:cat>
          <c:val>
            <c:numRef>
              <c:f>Лист1!$B$2:$B$6</c:f>
              <c:numCache>
                <c:formatCode>General</c:formatCode>
                <c:ptCount val="5"/>
                <c:pt idx="0">
                  <c:v>5</c:v>
                </c:pt>
                <c:pt idx="1">
                  <c:v>3</c:v>
                </c:pt>
                <c:pt idx="2">
                  <c:v>2</c:v>
                </c:pt>
                <c:pt idx="3">
                  <c:v>6</c:v>
                </c:pt>
                <c:pt idx="4">
                  <c:v>7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A20B-487C-8981-48FA413ACD1D}"/>
            </c:ext>
          </c:extLst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оқушы</c:v>
                </c:pt>
              </c:strCache>
            </c:strRef>
          </c:tx>
          <c:spPr>
            <a:solidFill>
              <a:schemeClr val="accent2"/>
            </a:solidFill>
            <a:ln>
              <a:solidFill>
                <a:schemeClr val="accent2">
                  <a:lumMod val="75000"/>
                </a:schemeClr>
              </a:solidFill>
            </a:ln>
            <a:effectLst/>
            <a:scene3d>
              <a:camera prst="orthographicFront"/>
              <a:lightRig rig="threePt" dir="t"/>
            </a:scene3d>
            <a:sp3d prstMaterial="translucentPowder">
              <a:contourClr>
                <a:schemeClr val="accent2">
                  <a:lumMod val="75000"/>
                </a:schemeClr>
              </a:contourClr>
            </a:sp3d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Лист1!$A$2:$A$6</c:f>
              <c:strCache>
                <c:ptCount val="5"/>
                <c:pt idx="0">
                  <c:v>2015-2016</c:v>
                </c:pt>
                <c:pt idx="1">
                  <c:v>2016-2017</c:v>
                </c:pt>
                <c:pt idx="2">
                  <c:v>2017-2018</c:v>
                </c:pt>
                <c:pt idx="3">
                  <c:v>2018-2019</c:v>
                </c:pt>
                <c:pt idx="4">
                  <c:v>2019-2020</c:v>
                </c:pt>
              </c:strCache>
            </c:strRef>
          </c:cat>
          <c:val>
            <c:numRef>
              <c:f>Лист1!$C$2:$C$6</c:f>
              <c:numCache>
                <c:formatCode>General</c:formatCode>
                <c:ptCount val="5"/>
                <c:pt idx="0">
                  <c:v>6</c:v>
                </c:pt>
                <c:pt idx="1">
                  <c:v>9</c:v>
                </c:pt>
                <c:pt idx="2">
                  <c:v>8</c:v>
                </c:pt>
                <c:pt idx="3">
                  <c:v>9</c:v>
                </c:pt>
                <c:pt idx="4">
                  <c:v>17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A20B-487C-8981-48FA413ACD1D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box"/>
        <c:axId val="363979440"/>
        <c:axId val="363977144"/>
        <c:axId val="0"/>
      </c:bar3DChart>
      <c:catAx>
        <c:axId val="363979440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363977144"/>
        <c:crosses val="autoZero"/>
        <c:auto val="1"/>
        <c:lblAlgn val="ctr"/>
        <c:lblOffset val="100"/>
        <c:noMultiLvlLbl val="0"/>
      </c:catAx>
      <c:valAx>
        <c:axId val="363977144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5000"/>
                  <a:lumOff val="9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363979440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tx1">
                  <a:lumMod val="50000"/>
                  <a:lumOff val="50000"/>
                </a:schemeClr>
              </a:solidFill>
              <a:latin typeface="+mn-lt"/>
              <a:ea typeface="+mn-ea"/>
              <a:cs typeface="+mn-cs"/>
            </a:defRPr>
          </a:pPr>
          <a:endParaRPr lang="ru-RU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34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2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3">
      <cs:styleClr val="auto"/>
    </cs:fillRef>
    <cs:effectRef idx="3"/>
    <cs:fontRef idx="minor">
      <a:schemeClr val="tx1"/>
    </cs:fontRef>
  </cs:dataPoint>
  <cs:dataPoint3D>
    <cs:lnRef idx="0"/>
    <cs:fillRef idx="3">
      <cs:styleClr val="auto"/>
    </cs:fillRef>
    <cs:effectRef idx="3"/>
    <cs:fontRef idx="minor">
      <a:schemeClr val="tx1"/>
    </cs:fontRef>
  </cs:dataPoint3D>
  <cs:dataPointLine>
    <cs:lnRef idx="0">
      <cs:styleClr val="auto"/>
    </cs:lnRef>
    <cs:fillRef idx="3"/>
    <cs:effectRef idx="3"/>
    <cs:fontRef idx="minor">
      <a:schemeClr val="tx1"/>
    </cs:fontRef>
    <cs:spPr>
      <a:ln w="3492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3">
      <cs:styleClr val="auto"/>
    </cs:fillRef>
    <cs:effectRef idx="3"/>
    <cs:fontRef idx="minor">
      <a:schemeClr val="tx1"/>
    </cs:fontRef>
    <cs:spPr>
      <a:ln w="9525">
        <a:solidFill>
          <a:schemeClr val="phClr"/>
        </a:solidFill>
        <a:round/>
      </a:ln>
    </cs:spPr>
  </cs:dataPointMarker>
  <cs:dataPointMarkerLayout symbol="circle" size="6"/>
  <cs:dataPointWireframe>
    <cs:lnRef idx="0">
      <cs:styleClr val="auto"/>
    </cs:lnRef>
    <cs:fillRef idx="3"/>
    <cs:effectRef idx="3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lt1"/>
    </cs:fontRef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>
    <cs:lnRef idx="0"/>
    <cs:fillRef idx="0"/>
    <cs:effectRef idx="0"/>
    <cs:fontRef idx="minor">
      <a:schemeClr val="lt1"/>
    </cs:fontRef>
  </cs:plotArea>
  <cs:plotArea3D>
    <cs:lnRef idx="0"/>
    <cs:fillRef idx="0"/>
    <cs:effectRef idx="0"/>
    <cs:fontRef idx="minor">
      <a:schemeClr val="lt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12700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2128" b="1" kern="1200" baseline="0"/>
  </cs:title>
  <cs:trendline>
    <cs:lnRef idx="0">
      <cs:styleClr val="auto"/>
    </cs:lnRef>
    <cs:fillRef idx="0"/>
    <cs:effectRef idx="0"/>
    <cs:fontRef idx="minor">
      <a:schemeClr val="lt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lt1"/>
    </cs:fontRef>
  </cs:wall>
</cs:chartStyle>
</file>

<file path=ppt/charts/style2.xml><?xml version="1.0" encoding="utf-8"?>
<cs:chartStyle xmlns:cs="http://schemas.microsoft.com/office/drawing/2012/chartStyle" xmlns:a="http://schemas.openxmlformats.org/drawingml/2006/main" id="293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 kern="1200" cap="all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/>
    <cs:defRPr sz="1197" kern="1200"/>
  </cs:categoryAxis>
  <cs:chartArea mods="allowNoFillOverride allowNoLineOverride">
    <cs:lnRef idx="0"/>
    <cs:fillRef idx="0"/>
    <cs:effectRef idx="0"/>
    <cs:fontRef idx="minor">
      <a:schemeClr val="dk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bg1"/>
    </cs:fontRef>
    <cs:spPr>
      <a:solidFill>
        <a:schemeClr val="tx1">
          <a:lumMod val="50000"/>
          <a:lumOff val="50000"/>
        </a:schemeClr>
      </a:solidFill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gradFill flip="none" rotWithShape="1">
        <a:gsLst>
          <a:gs pos="0">
            <a:schemeClr val="phClr"/>
          </a:gs>
          <a:gs pos="75000">
            <a:schemeClr val="phClr">
              <a:lumMod val="60000"/>
              <a:lumOff val="40000"/>
            </a:schemeClr>
          </a:gs>
          <a:gs pos="51000">
            <a:schemeClr val="phClr">
              <a:alpha val="75000"/>
            </a:schemeClr>
          </a:gs>
          <a:gs pos="100000">
            <a:schemeClr val="phClr">
              <a:lumMod val="20000"/>
              <a:lumOff val="80000"/>
              <a:alpha val="15000"/>
            </a:schemeClr>
          </a:gs>
        </a:gsLst>
        <a:lin ang="5400000" scaled="0"/>
      </a:gradFill>
    </cs:spPr>
  </cs:dataPoint>
  <cs:dataPoint3D>
    <cs:lnRef idx="0"/>
    <cs:fillRef idx="0">
      <cs:styleClr val="auto"/>
    </cs:fillRef>
    <cs:effectRef idx="0"/>
    <cs:fontRef idx="minor">
      <a:schemeClr val="tx1"/>
    </cs:fontRef>
    <cs:spPr>
      <a:gradFill>
        <a:gsLst>
          <a:gs pos="100000">
            <a:schemeClr val="phClr">
              <a:alpha val="0"/>
            </a:schemeClr>
          </a:gs>
          <a:gs pos="50000">
            <a:schemeClr val="phClr"/>
          </a:gs>
        </a:gsLst>
        <a:lin ang="5400000" scaled="0"/>
      </a:gradFill>
      <a:sp3d/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0">
      <cs:styleClr val="auto"/>
    </cs:fillRef>
    <cs:effectRef idx="0"/>
    <cs:fontRef idx="minor">
      <a:schemeClr val="dk1"/>
    </cs:fontRef>
    <cs:spPr>
      <a:gradFill flip="none" rotWithShape="1">
        <a:gsLst>
          <a:gs pos="0">
            <a:schemeClr val="phClr"/>
          </a:gs>
          <a:gs pos="75000">
            <a:schemeClr val="phClr">
              <a:lumMod val="60000"/>
              <a:lumOff val="40000"/>
            </a:schemeClr>
          </a:gs>
          <a:gs pos="51000">
            <a:schemeClr val="phClr">
              <a:alpha val="75000"/>
            </a:schemeClr>
          </a:gs>
          <a:gs pos="100000">
            <a:schemeClr val="phClr">
              <a:lumMod val="20000"/>
              <a:lumOff val="80000"/>
              <a:alpha val="15000"/>
            </a:schemeClr>
          </a:gs>
        </a:gsLst>
        <a:lin ang="5400000" scaled="0"/>
      </a:gradFill>
      <a:ln w="9525" cap="flat" cmpd="sng" algn="ctr">
        <a:solidFill>
          <a:schemeClr val="phClr">
            <a:shade val="95000"/>
          </a:schemeClr>
        </a:solidFill>
        <a:round/>
      </a:ln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ln w="9525">
        <a:solidFill>
          <a:schemeClr val="tx1">
            <a:lumMod val="15000"/>
            <a:lumOff val="85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75000"/>
          <a:lumOff val="2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</a:ln>
    </cs:spPr>
  </cs:dropLine>
  <cs:errorBar>
    <cs:lnRef idx="0"/>
    <cs:fillRef idx="0"/>
    <cs:effectRef idx="0"/>
    <cs:fontRef idx="minor">
      <a:schemeClr val="dk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50000"/>
            <a:lumOff val="50000"/>
          </a:schemeClr>
        </a:solidFill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dk1"/>
    </cs:fontRef>
  </cs:plotArea>
  <cs:plotArea3D mods="allowNoFillOverride allowNoLineOverride"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  <a:headEnd type="none" w="sm" len="sm"/>
        <a:tailEnd type="none" w="sm" len="sm"/>
      </a:ln>
    </cs:spPr>
    <cs:defRPr sz="1197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2200" b="1" kern="1200" cap="all" spc="5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65000"/>
            <a:lumOff val="3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dk1"/>
    </cs:fontRef>
  </cs:wall>
</cs:chartStyle>
</file>

<file path=ppt/charts/style3.xml><?xml version="1.0" encoding="utf-8"?>
<cs:chartStyle xmlns:cs="http://schemas.microsoft.com/office/drawing/2012/chartStyle" xmlns:a="http://schemas.openxmlformats.org/drawingml/2006/main" id="292">
  <cs:axisTitle>
    <cs:lnRef idx="0"/>
    <cs:fillRef idx="0"/>
    <cs:effectRef idx="0"/>
    <cs:fontRef idx="minor">
      <a:schemeClr val="tx1">
        <a:lumMod val="50000"/>
        <a:lumOff val="50000"/>
      </a:schemeClr>
    </cs:fontRef>
    <cs:defRPr sz="1197" kern="1200"/>
  </cs:axisTitle>
  <cs:categoryAxis>
    <cs:lnRef idx="0"/>
    <cs:fillRef idx="0"/>
    <cs:effectRef idx="0"/>
    <cs:fontRef idx="minor">
      <a:schemeClr val="tx1">
        <a:lumMod val="50000"/>
        <a:lumOff val="50000"/>
      </a:schemeClr>
    </cs:fontRef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50000"/>
        <a:lumOff val="50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>
      <cs:styleClr val="auto"/>
    </cs:lnRef>
    <cs:fillRef idx="0">
      <cs:styleClr val="auto"/>
    </cs:fillRef>
    <cs:effectRef idx="0"/>
    <cs:fontRef idx="minor">
      <a:schemeClr val="tx1"/>
    </cs:fontRef>
    <cs:spPr>
      <a:solidFill>
        <a:schemeClr val="phClr"/>
      </a:solidFill>
      <a:ln>
        <a:solidFill>
          <a:schemeClr val="phClr">
            <a:lumMod val="75000"/>
          </a:schemeClr>
        </a:solidFill>
      </a:ln>
    </cs:spPr>
  </cs:dataPoint>
  <cs:dataPoint3D>
    <cs:lnRef idx="0">
      <cs:styleClr val="auto"/>
    </cs:lnRef>
    <cs:fillRef idx="0">
      <cs:styleClr val="auto"/>
    </cs:fillRef>
    <cs:effectRef idx="0"/>
    <cs:fontRef idx="minor">
      <a:schemeClr val="tx1"/>
    </cs:fontRef>
    <cs:spPr>
      <a:solidFill>
        <a:schemeClr val="phClr"/>
      </a:solidFill>
      <a:ln>
        <a:solidFill>
          <a:schemeClr val="phClr">
            <a:lumMod val="75000"/>
          </a:schemeClr>
        </a:solidFill>
      </a:ln>
      <a:scene3d>
        <a:camera prst="orthographicFront"/>
        <a:lightRig rig="threePt" dir="t"/>
      </a:scene3d>
      <a:sp3d prstMaterial="translucentPowder"/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>
            <a:alpha val="70000"/>
          </a:schemeClr>
        </a:solidFill>
        <a:round/>
      </a:ln>
    </cs:spPr>
  </cs:dataPointLine>
  <cs:dataPointMarker>
    <cs:lnRef idx="0">
      <cs:styleClr val="auto"/>
    </cs:lnRef>
    <cs:fillRef idx="0">
      <cs:styleClr val="auto"/>
    </cs:fillRef>
    <cs:effectRef idx="0"/>
    <cs:fontRef idx="minor">
      <a:schemeClr val="dk1"/>
    </cs:fontRef>
    <cs:spPr>
      <a:solidFill>
        <a:schemeClr val="phClr">
          <a:alpha val="70000"/>
        </a:schemeClr>
      </a:solidFill>
      <a:ln>
        <a:solidFill>
          <a:schemeClr val="phClr">
            <a:lumMod val="75000"/>
          </a:schemeClr>
        </a:solidFill>
      </a:ln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50000"/>
        <a:lumOff val="50000"/>
      </a:schemeClr>
    </cs:fontRef>
    <cs:spPr>
      <a:ln w="9525">
        <a:solidFill>
          <a:schemeClr val="tx1">
            <a:lumMod val="15000"/>
            <a:lumOff val="85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75000"/>
          <a:lumOff val="2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tx1">
            <a:lumMod val="50000"/>
            <a:lumOff val="50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solidFill>
        <a:schemeClr val="lt1">
          <a:alpha val="27000"/>
        </a:schemeClr>
      </a:solidFill>
      <a:sp3d/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>
        <a:solidFill>
          <a:schemeClr val="tx1">
            <a:lumMod val="5000"/>
            <a:lumOff val="95000"/>
          </a:schemeClr>
        </a:solidFill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  <a:round/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</a:ln>
    </cs:spPr>
  </cs:leaderLine>
  <cs:legend>
    <cs:lnRef idx="0"/>
    <cs:fillRef idx="0"/>
    <cs:effectRef idx="0"/>
    <cs:fontRef idx="minor">
      <a:schemeClr val="tx1">
        <a:lumMod val="50000"/>
        <a:lumOff val="50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50000"/>
        <a:lumOff val="50000"/>
      </a:schemeClr>
    </cs:fontRef>
    <cs:defRPr sz="1197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2128" b="0" kern="1200" cap="none" spc="5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15875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tx1">
        <a:lumMod val="50000"/>
        <a:lumOff val="50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65000"/>
            <a:lumOff val="35000"/>
          </a:schemeClr>
        </a:solidFill>
      </a:ln>
    </cs:spPr>
  </cs:upBar>
  <cs:valueAxis>
    <cs:lnRef idx="0"/>
    <cs:fillRef idx="0"/>
    <cs:effectRef idx="0"/>
    <cs:fontRef idx="minor">
      <a:schemeClr val="tx1">
        <a:lumMod val="50000"/>
        <a:lumOff val="50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sp3d/>
    </cs:spPr>
  </cs:wall>
</cs:chartStyle>
</file>

<file path=ppt/diagrams/_rels/data1.xml.rels><?xml version="1.0" encoding="UTF-8" standalone="yes"?>
<Relationships xmlns="http://schemas.openxmlformats.org/package/2006/relationships"><Relationship Id="rId8" Type="http://schemas.openxmlformats.org/officeDocument/2006/relationships/hyperlink" Target="&#1110;&#1089;-&#1096;&#1072;&#1088;&#1072;.pptx" TargetMode="External"/><Relationship Id="rId3" Type="http://schemas.openxmlformats.org/officeDocument/2006/relationships/hyperlink" Target="&#1072;&#1083;&#1171;&#1099;&#1089;%20&#1093;&#1072;&#1090;&#1090;&#1072;&#1088;.pptx" TargetMode="External"/><Relationship Id="rId7" Type="http://schemas.openxmlformats.org/officeDocument/2006/relationships/hyperlink" Target="&#1096;&#1077;&#1073;&#1077;&#1088;&#1083;&#1110;&#1082;%20&#1089;&#1099;&#1085;&#1099;&#1087;&#1090;&#1072;&#1088;.pptx" TargetMode="External"/><Relationship Id="rId2" Type="http://schemas.openxmlformats.org/officeDocument/2006/relationships/hyperlink" Target="&#1086;&#1090;&#1073;&#1072;&#1089;&#1099;&#1084;.pptx" TargetMode="External"/><Relationship Id="rId1" Type="http://schemas.openxmlformats.org/officeDocument/2006/relationships/hyperlink" Target="&#1076;&#1080;&#1085;&#1072;&#1089;&#1090;&#1080;&#1103;.pptx" TargetMode="External"/><Relationship Id="rId6" Type="http://schemas.openxmlformats.org/officeDocument/2006/relationships/hyperlink" Target="&#1089;&#1077;&#1088;&#1090;&#1080;&#1092;&#1080;&#1082;&#1072;&#1090;.pptx" TargetMode="External"/><Relationship Id="rId5" Type="http://schemas.openxmlformats.org/officeDocument/2006/relationships/hyperlink" Target="&#1078;&#1077;&#1090;&#1110;&#1089;&#1090;&#1110;&#1082;&#1090;&#1077;&#1088;&#1110;.pptx" TargetMode="External"/><Relationship Id="rId4" Type="http://schemas.openxmlformats.org/officeDocument/2006/relationships/hyperlink" Target="&#1073;&#1072;&#1089;&#1087;&#1072;&#1089;&#1257;&#1079;.pptx" TargetMode="External"/><Relationship Id="rId9" Type="http://schemas.openxmlformats.org/officeDocument/2006/relationships/hyperlink" Target="&#1069;&#1089;&#1089;&#1077;.pptx" TargetMode="External"/></Relationships>
</file>

<file path=ppt/diagrams/_rels/drawing1.xml.rels><?xml version="1.0" encoding="UTF-8" standalone="yes"?>
<Relationships xmlns="http://schemas.openxmlformats.org/package/2006/relationships"><Relationship Id="rId8" Type="http://schemas.openxmlformats.org/officeDocument/2006/relationships/hyperlink" Target="&#1110;&#1089;-&#1096;&#1072;&#1088;&#1072;.pptx" TargetMode="External"/><Relationship Id="rId3" Type="http://schemas.openxmlformats.org/officeDocument/2006/relationships/hyperlink" Target="&#1072;&#1083;&#1171;&#1099;&#1089;%20&#1093;&#1072;&#1090;&#1090;&#1072;&#1088;.pptx" TargetMode="External"/><Relationship Id="rId7" Type="http://schemas.openxmlformats.org/officeDocument/2006/relationships/hyperlink" Target="&#1096;&#1077;&#1073;&#1077;&#1088;&#1083;&#1110;&#1082;%20&#1089;&#1099;&#1085;&#1099;&#1087;&#1090;&#1072;&#1088;.pptx" TargetMode="External"/><Relationship Id="rId2" Type="http://schemas.openxmlformats.org/officeDocument/2006/relationships/hyperlink" Target="&#1086;&#1090;&#1073;&#1072;&#1089;&#1099;&#1084;.pptx" TargetMode="External"/><Relationship Id="rId1" Type="http://schemas.openxmlformats.org/officeDocument/2006/relationships/hyperlink" Target="&#1076;&#1080;&#1085;&#1072;&#1089;&#1090;&#1080;&#1103;.pptx" TargetMode="External"/><Relationship Id="rId6" Type="http://schemas.openxmlformats.org/officeDocument/2006/relationships/hyperlink" Target="&#1089;&#1077;&#1088;&#1090;&#1080;&#1092;&#1080;&#1082;&#1072;&#1090;.pptx" TargetMode="External"/><Relationship Id="rId5" Type="http://schemas.openxmlformats.org/officeDocument/2006/relationships/hyperlink" Target="&#1078;&#1077;&#1090;&#1110;&#1089;&#1090;&#1110;&#1082;&#1090;&#1077;&#1088;&#1110;.pptx" TargetMode="External"/><Relationship Id="rId4" Type="http://schemas.openxmlformats.org/officeDocument/2006/relationships/hyperlink" Target="&#1073;&#1072;&#1089;&#1087;&#1072;&#1089;&#1257;&#1079;.pptx" TargetMode="External"/><Relationship Id="rId9" Type="http://schemas.openxmlformats.org/officeDocument/2006/relationships/hyperlink" Target="&#1069;&#1089;&#1089;&#1077;.pptx" TargetMode="Externa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EE7AF95B-39FB-448F-8374-4C628AE8427E}" type="doc">
      <dgm:prSet loTypeId="urn:microsoft.com/office/officeart/2005/8/layout/bProcess4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06CDE83A-6622-493D-A29B-59CE81AFE6C8}">
      <dgm:prSet phldrT="[Текст]" custT="1">
        <dgm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dgm:style>
      </dgm:prSet>
      <dgm:spPr/>
      <dgm:t>
        <a:bodyPr/>
        <a:lstStyle/>
        <a:p>
          <a:r>
            <a:rPr lang="kk-KZ" sz="2400" dirty="0" smtClean="0">
              <a:solidFill>
                <a:schemeClr val="accent2">
                  <a:lumMod val="50000"/>
                </a:schemeClr>
              </a:solidFill>
              <a:hlinkClick xmlns:r="http://schemas.openxmlformats.org/officeDocument/2006/relationships" r:id="rId1" action="ppaction://hlinkpres?slideindex=1&amp;slidetitle="/>
            </a:rPr>
            <a:t>Ата тегім, династия</a:t>
          </a:r>
          <a:endParaRPr lang="ru-RU" sz="2400" dirty="0">
            <a:solidFill>
              <a:schemeClr val="accent2">
                <a:lumMod val="50000"/>
              </a:schemeClr>
            </a:solidFill>
          </a:endParaRPr>
        </a:p>
      </dgm:t>
    </dgm:pt>
    <dgm:pt modelId="{4CC5CAEF-080E-4739-AE4D-0B37144E3C92}" type="parTrans" cxnId="{DCF39277-0B0F-4F48-8511-2154C77C70DD}">
      <dgm:prSet/>
      <dgm:spPr/>
      <dgm:t>
        <a:bodyPr/>
        <a:lstStyle/>
        <a:p>
          <a:endParaRPr lang="ru-RU"/>
        </a:p>
      </dgm:t>
    </dgm:pt>
    <dgm:pt modelId="{B3BF464C-C3E0-41DB-B4AD-5FA74D59A70D}" type="sibTrans" cxnId="{DCF39277-0B0F-4F48-8511-2154C77C70DD}">
      <dgm:prSet/>
      <dgm:spPr/>
      <dgm:t>
        <a:bodyPr/>
        <a:lstStyle/>
        <a:p>
          <a:endParaRPr lang="ru-RU"/>
        </a:p>
      </dgm:t>
    </dgm:pt>
    <dgm:pt modelId="{80DF4697-AC73-497D-A73C-F98E593D31E8}">
      <dgm:prSet phldrT="[Текст]" custT="1">
        <dgm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dgm:style>
      </dgm:prSet>
      <dgm:spPr>
        <a:solidFill>
          <a:schemeClr val="accent6">
            <a:lumMod val="60000"/>
            <a:lumOff val="40000"/>
          </a:schemeClr>
        </a:solidFill>
      </dgm:spPr>
      <dgm:t>
        <a:bodyPr/>
        <a:lstStyle/>
        <a:p>
          <a:r>
            <a:rPr lang="kk-KZ" sz="2400" dirty="0" smtClean="0">
              <a:solidFill>
                <a:schemeClr val="tx1"/>
              </a:solidFill>
              <a:hlinkClick xmlns:r="http://schemas.openxmlformats.org/officeDocument/2006/relationships" r:id="rId2" action="ppaction://hlinkpres?slideindex=1&amp;slidetitle="/>
            </a:rPr>
            <a:t>Отбасым</a:t>
          </a:r>
          <a:endParaRPr lang="ru-RU" sz="2400" dirty="0">
            <a:solidFill>
              <a:schemeClr val="tx1"/>
            </a:solidFill>
          </a:endParaRPr>
        </a:p>
      </dgm:t>
    </dgm:pt>
    <dgm:pt modelId="{06E1B74C-C873-4393-B85F-4E55E83218FA}" type="parTrans" cxnId="{F591754E-35C5-4BFD-AC0E-37089B73C4E5}">
      <dgm:prSet/>
      <dgm:spPr/>
      <dgm:t>
        <a:bodyPr/>
        <a:lstStyle/>
        <a:p>
          <a:endParaRPr lang="ru-RU"/>
        </a:p>
      </dgm:t>
    </dgm:pt>
    <dgm:pt modelId="{9CF16B5E-8ADA-464B-8F30-01AEFDEF0817}" type="sibTrans" cxnId="{F591754E-35C5-4BFD-AC0E-37089B73C4E5}">
      <dgm:prSet/>
      <dgm:spPr/>
      <dgm:t>
        <a:bodyPr/>
        <a:lstStyle/>
        <a:p>
          <a:endParaRPr lang="ru-RU"/>
        </a:p>
      </dgm:t>
    </dgm:pt>
    <dgm:pt modelId="{6DEA2E0D-78E1-4861-BD82-12579B4A6923}">
      <dgm:prSet phldrT="[Текст]" custT="1">
        <dgm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dgm:style>
      </dgm:prSet>
      <dgm:spPr/>
      <dgm:t>
        <a:bodyPr/>
        <a:lstStyle/>
        <a:p>
          <a:r>
            <a:rPr lang="kk-KZ" sz="2800" dirty="0" smtClean="0">
              <a:solidFill>
                <a:schemeClr val="accent2">
                  <a:lumMod val="50000"/>
                </a:schemeClr>
              </a:solidFill>
              <a:hlinkClick xmlns:r="http://schemas.openxmlformats.org/officeDocument/2006/relationships" r:id="rId3" action="ppaction://hlinkpres?slideindex=1&amp;slidetitle="/>
            </a:rPr>
            <a:t>Алғыс хаттар</a:t>
          </a:r>
          <a:endParaRPr lang="ru-RU" sz="2800" dirty="0">
            <a:solidFill>
              <a:schemeClr val="accent2">
                <a:lumMod val="50000"/>
              </a:schemeClr>
            </a:solidFill>
          </a:endParaRPr>
        </a:p>
      </dgm:t>
    </dgm:pt>
    <dgm:pt modelId="{028CBBB2-86D5-4605-A7CC-808C7652542C}" type="parTrans" cxnId="{A61D32F9-4026-4662-97A9-D2D1EAF5EA0A}">
      <dgm:prSet/>
      <dgm:spPr/>
      <dgm:t>
        <a:bodyPr/>
        <a:lstStyle/>
        <a:p>
          <a:endParaRPr lang="ru-RU"/>
        </a:p>
      </dgm:t>
    </dgm:pt>
    <dgm:pt modelId="{15BD23C8-17B4-4FD4-8B03-7CA142E28079}" type="sibTrans" cxnId="{A61D32F9-4026-4662-97A9-D2D1EAF5EA0A}">
      <dgm:prSet/>
      <dgm:spPr/>
      <dgm:t>
        <a:bodyPr/>
        <a:lstStyle/>
        <a:p>
          <a:endParaRPr lang="ru-RU"/>
        </a:p>
      </dgm:t>
    </dgm:pt>
    <dgm:pt modelId="{94608802-8772-410B-8321-411BAC6E4999}">
      <dgm:prSet phldrT="[Текст]">
        <dgm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kk-KZ" dirty="0" smtClean="0">
              <a:hlinkClick xmlns:r="http://schemas.openxmlformats.org/officeDocument/2006/relationships" r:id="rId4" action="ppaction://hlinkpres?slideindex=1&amp;slidetitle="/>
            </a:rPr>
            <a:t>Баспасөз жариялынымдары</a:t>
          </a:r>
          <a:endParaRPr lang="ru-RU" dirty="0"/>
        </a:p>
      </dgm:t>
    </dgm:pt>
    <dgm:pt modelId="{D6F64200-5D4E-40AA-AF74-83163B542A5E}" type="parTrans" cxnId="{6DDC6C39-1D6F-4586-8532-C8792F9E8C9E}">
      <dgm:prSet/>
      <dgm:spPr/>
      <dgm:t>
        <a:bodyPr/>
        <a:lstStyle/>
        <a:p>
          <a:endParaRPr lang="ru-RU"/>
        </a:p>
      </dgm:t>
    </dgm:pt>
    <dgm:pt modelId="{6E46B883-A1FB-44B7-B8DE-F91D7DAE7668}" type="sibTrans" cxnId="{6DDC6C39-1D6F-4586-8532-C8792F9E8C9E}">
      <dgm:prSet/>
      <dgm:spPr/>
      <dgm:t>
        <a:bodyPr/>
        <a:lstStyle/>
        <a:p>
          <a:endParaRPr lang="ru-RU"/>
        </a:p>
      </dgm:t>
    </dgm:pt>
    <dgm:pt modelId="{03769474-5E61-44AD-B8B6-5B06C242213B}">
      <dgm:prSet phldrT="[Текст]">
        <dgm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kk-KZ" dirty="0" smtClean="0">
              <a:hlinkClick xmlns:r="http://schemas.openxmlformats.org/officeDocument/2006/relationships" r:id="rId5" action="ppaction://hlinkpres?slideindex=1&amp;slidetitle="/>
            </a:rPr>
            <a:t>Оқушы жетістіктері</a:t>
          </a:r>
          <a:endParaRPr lang="ru-RU" dirty="0"/>
        </a:p>
      </dgm:t>
    </dgm:pt>
    <dgm:pt modelId="{4D401020-E133-47B6-ACD1-590CF05D1B35}" type="parTrans" cxnId="{E54702D4-CC0F-46A0-AD5D-6644A2D3BE66}">
      <dgm:prSet/>
      <dgm:spPr/>
      <dgm:t>
        <a:bodyPr/>
        <a:lstStyle/>
        <a:p>
          <a:endParaRPr lang="ru-RU"/>
        </a:p>
      </dgm:t>
    </dgm:pt>
    <dgm:pt modelId="{97EACEEA-BF25-4B69-96A3-57AF008C0F74}" type="sibTrans" cxnId="{E54702D4-CC0F-46A0-AD5D-6644A2D3BE66}">
      <dgm:prSet/>
      <dgm:spPr/>
      <dgm:t>
        <a:bodyPr/>
        <a:lstStyle/>
        <a:p>
          <a:endParaRPr lang="ru-RU"/>
        </a:p>
      </dgm:t>
    </dgm:pt>
    <dgm:pt modelId="{57675C3F-C08D-425A-A7E8-A4F2E3EAF518}">
      <dgm:prSet phldrT="[Текст]">
        <dgm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kk-KZ" dirty="0" smtClean="0">
              <a:hlinkClick xmlns:r="http://schemas.openxmlformats.org/officeDocument/2006/relationships" r:id="rId6" action="ppaction://hlinkpres?slideindex=1&amp;slidetitle="/>
            </a:rPr>
            <a:t>Сертификаттарым</a:t>
          </a:r>
          <a:endParaRPr lang="ru-RU" dirty="0"/>
        </a:p>
      </dgm:t>
    </dgm:pt>
    <dgm:pt modelId="{7921CC36-CFC0-4163-B032-78958393BB51}" type="parTrans" cxnId="{27F65A8F-6494-430E-91DA-366C1987AD49}">
      <dgm:prSet/>
      <dgm:spPr/>
      <dgm:t>
        <a:bodyPr/>
        <a:lstStyle/>
        <a:p>
          <a:endParaRPr lang="ru-RU"/>
        </a:p>
      </dgm:t>
    </dgm:pt>
    <dgm:pt modelId="{9CAEBC0F-A08A-4908-A759-E435355EBEA8}" type="sibTrans" cxnId="{27F65A8F-6494-430E-91DA-366C1987AD49}">
      <dgm:prSet/>
      <dgm:spPr/>
      <dgm:t>
        <a:bodyPr/>
        <a:lstStyle/>
        <a:p>
          <a:endParaRPr lang="ru-RU"/>
        </a:p>
      </dgm:t>
    </dgm:pt>
    <dgm:pt modelId="{83DC28EA-1CBF-4AD9-9E4D-15F97C0FC112}">
      <dgm:prSet phldrT="[Текст]">
        <dgm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dgm:style>
      </dgm:prSet>
      <dgm:spPr>
        <a:solidFill>
          <a:schemeClr val="accent6">
            <a:lumMod val="50000"/>
          </a:schemeClr>
        </a:solidFill>
      </dgm:spPr>
      <dgm:t>
        <a:bodyPr/>
        <a:lstStyle/>
        <a:p>
          <a:r>
            <a:rPr lang="kk-KZ" dirty="0" smtClean="0">
              <a:hlinkClick xmlns:r="http://schemas.openxmlformats.org/officeDocument/2006/relationships" r:id="rId7" action="ppaction://hlinkpres?slideindex=1&amp;slidetitle="/>
            </a:rPr>
            <a:t>Облыстық, қалалық шеберлік сыныптары</a:t>
          </a:r>
          <a:endParaRPr lang="ru-RU" dirty="0"/>
        </a:p>
      </dgm:t>
    </dgm:pt>
    <dgm:pt modelId="{23C2C279-E128-413B-9D01-3BCE26188159}" type="parTrans" cxnId="{22003911-D233-4F6B-98CC-7F43CC065169}">
      <dgm:prSet/>
      <dgm:spPr/>
      <dgm:t>
        <a:bodyPr/>
        <a:lstStyle/>
        <a:p>
          <a:endParaRPr lang="ru-RU"/>
        </a:p>
      </dgm:t>
    </dgm:pt>
    <dgm:pt modelId="{3C1DFFDE-17D1-4697-B572-0D1A5E132DB9}" type="sibTrans" cxnId="{22003911-D233-4F6B-98CC-7F43CC065169}">
      <dgm:prSet/>
      <dgm:spPr/>
      <dgm:t>
        <a:bodyPr/>
        <a:lstStyle/>
        <a:p>
          <a:endParaRPr lang="ru-RU"/>
        </a:p>
      </dgm:t>
    </dgm:pt>
    <dgm:pt modelId="{126DCA90-BD6C-41EC-86DB-BE728266777E}">
      <dgm:prSet phldrT="[Текст]">
        <dgm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kk-KZ" dirty="0" smtClean="0">
              <a:hlinkClick xmlns:r="http://schemas.openxmlformats.org/officeDocument/2006/relationships" r:id="rId8" action="ppaction://hlinkpres?slideindex=1&amp;slidetitle="/>
            </a:rPr>
            <a:t>Өткізілген іс - шаралар</a:t>
          </a:r>
          <a:endParaRPr lang="ru-RU" dirty="0"/>
        </a:p>
      </dgm:t>
    </dgm:pt>
    <dgm:pt modelId="{056F1EFB-FAA4-476F-A98F-E83043994994}" type="parTrans" cxnId="{9D3C6D37-CACF-4021-AF59-0166EAE2C1FF}">
      <dgm:prSet/>
      <dgm:spPr/>
      <dgm:t>
        <a:bodyPr/>
        <a:lstStyle/>
        <a:p>
          <a:endParaRPr lang="ru-RU"/>
        </a:p>
      </dgm:t>
    </dgm:pt>
    <dgm:pt modelId="{ADDA4D01-601F-4CF4-80A6-201E15EAFDCE}" type="sibTrans" cxnId="{9D3C6D37-CACF-4021-AF59-0166EAE2C1FF}">
      <dgm:prSet/>
      <dgm:spPr/>
      <dgm:t>
        <a:bodyPr/>
        <a:lstStyle/>
        <a:p>
          <a:endParaRPr lang="ru-RU"/>
        </a:p>
      </dgm:t>
    </dgm:pt>
    <dgm:pt modelId="{1DD93DCE-FC87-47F0-969A-D37F71ED8C53}">
      <dgm:prSet phldrT="[Текст]">
        <dgm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dgm:style>
      </dgm:prSet>
      <dgm:spPr/>
      <dgm:t>
        <a:bodyPr/>
        <a:lstStyle/>
        <a:p>
          <a:r>
            <a:rPr lang="kk-KZ" dirty="0" smtClean="0">
              <a:solidFill>
                <a:schemeClr val="tx1"/>
              </a:solidFill>
            </a:rPr>
            <a:t>«Менің </a:t>
          </a:r>
          <a:r>
            <a:rPr lang="kk-KZ" dirty="0" smtClean="0">
              <a:solidFill>
                <a:schemeClr val="tx1"/>
              </a:solidFill>
              <a:hlinkClick xmlns:r="http://schemas.openxmlformats.org/officeDocument/2006/relationships" r:id="rId9" action="ppaction://hlinkpres?slideindex=1&amp;slidetitle="/>
            </a:rPr>
            <a:t>педагогикалық</a:t>
          </a:r>
          <a:r>
            <a:rPr lang="kk-KZ" dirty="0" smtClean="0">
              <a:solidFill>
                <a:schemeClr val="tx1"/>
              </a:solidFill>
            </a:rPr>
            <a:t> философиям!» эссе</a:t>
          </a:r>
          <a:endParaRPr lang="ru-RU" dirty="0">
            <a:solidFill>
              <a:schemeClr val="tx1"/>
            </a:solidFill>
          </a:endParaRPr>
        </a:p>
      </dgm:t>
    </dgm:pt>
    <dgm:pt modelId="{DD46AA9D-4B30-40CE-8F51-7D084CBEF21B}" type="parTrans" cxnId="{C915D646-4660-4D0E-9066-7CA668FF7628}">
      <dgm:prSet/>
      <dgm:spPr/>
      <dgm:t>
        <a:bodyPr/>
        <a:lstStyle/>
        <a:p>
          <a:endParaRPr lang="ru-RU"/>
        </a:p>
      </dgm:t>
    </dgm:pt>
    <dgm:pt modelId="{2CFB1491-0AD1-4736-BA64-847C6ACE150E}" type="sibTrans" cxnId="{C915D646-4660-4D0E-9066-7CA668FF7628}">
      <dgm:prSet/>
      <dgm:spPr/>
      <dgm:t>
        <a:bodyPr/>
        <a:lstStyle/>
        <a:p>
          <a:endParaRPr lang="ru-RU"/>
        </a:p>
      </dgm:t>
    </dgm:pt>
    <dgm:pt modelId="{DB3478DB-D059-4E27-BDC1-51FABE63126C}" type="pres">
      <dgm:prSet presAssocID="{EE7AF95B-39FB-448F-8374-4C628AE8427E}" presName="Name0" presStyleCnt="0">
        <dgm:presLayoutVars>
          <dgm:dir/>
          <dgm:resizeHandles/>
        </dgm:presLayoutVars>
      </dgm:prSet>
      <dgm:spPr/>
      <dgm:t>
        <a:bodyPr/>
        <a:lstStyle/>
        <a:p>
          <a:endParaRPr lang="ru-RU"/>
        </a:p>
      </dgm:t>
    </dgm:pt>
    <dgm:pt modelId="{1A3C1473-ACE5-4747-84D3-E4F9372535C0}" type="pres">
      <dgm:prSet presAssocID="{06CDE83A-6622-493D-A29B-59CE81AFE6C8}" presName="compNode" presStyleCnt="0"/>
      <dgm:spPr/>
    </dgm:pt>
    <dgm:pt modelId="{24C96626-539E-4262-9FA7-8827A20E3860}" type="pres">
      <dgm:prSet presAssocID="{06CDE83A-6622-493D-A29B-59CE81AFE6C8}" presName="dummyConnPt" presStyleCnt="0"/>
      <dgm:spPr/>
    </dgm:pt>
    <dgm:pt modelId="{0EED616E-EDAF-48B1-A349-D68D43F32045}" type="pres">
      <dgm:prSet presAssocID="{06CDE83A-6622-493D-A29B-59CE81AFE6C8}" presName="node" presStyleLbl="node1" presStyleIdx="0" presStyleCnt="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E3BF146-F0D0-4376-B9F6-EAB371343202}" type="pres">
      <dgm:prSet presAssocID="{B3BF464C-C3E0-41DB-B4AD-5FA74D59A70D}" presName="sibTrans" presStyleLbl="bgSibTrans2D1" presStyleIdx="0" presStyleCnt="8"/>
      <dgm:spPr/>
      <dgm:t>
        <a:bodyPr/>
        <a:lstStyle/>
        <a:p>
          <a:endParaRPr lang="ru-RU"/>
        </a:p>
      </dgm:t>
    </dgm:pt>
    <dgm:pt modelId="{7A4BDDD5-5FE0-41C3-8E45-AB0221EF1B86}" type="pres">
      <dgm:prSet presAssocID="{80DF4697-AC73-497D-A73C-F98E593D31E8}" presName="compNode" presStyleCnt="0"/>
      <dgm:spPr/>
    </dgm:pt>
    <dgm:pt modelId="{0177C5FE-A2FA-4F69-9FB4-FEE96163A4C9}" type="pres">
      <dgm:prSet presAssocID="{80DF4697-AC73-497D-A73C-F98E593D31E8}" presName="dummyConnPt" presStyleCnt="0"/>
      <dgm:spPr/>
    </dgm:pt>
    <dgm:pt modelId="{1483DB4E-2F34-444A-A83A-9B845BC058AA}" type="pres">
      <dgm:prSet presAssocID="{80DF4697-AC73-497D-A73C-F98E593D31E8}" presName="node" presStyleLbl="node1" presStyleIdx="1" presStyleCnt="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FE3989F-AA4A-4587-8C28-D80F2C399658}" type="pres">
      <dgm:prSet presAssocID="{9CF16B5E-8ADA-464B-8F30-01AEFDEF0817}" presName="sibTrans" presStyleLbl="bgSibTrans2D1" presStyleIdx="1" presStyleCnt="8"/>
      <dgm:spPr/>
      <dgm:t>
        <a:bodyPr/>
        <a:lstStyle/>
        <a:p>
          <a:endParaRPr lang="ru-RU"/>
        </a:p>
      </dgm:t>
    </dgm:pt>
    <dgm:pt modelId="{C926A2A0-B40C-4CF9-AD9F-C822A25064CA}" type="pres">
      <dgm:prSet presAssocID="{6DEA2E0D-78E1-4861-BD82-12579B4A6923}" presName="compNode" presStyleCnt="0"/>
      <dgm:spPr/>
    </dgm:pt>
    <dgm:pt modelId="{40910B82-57AC-49A7-BE96-C924193A556C}" type="pres">
      <dgm:prSet presAssocID="{6DEA2E0D-78E1-4861-BD82-12579B4A6923}" presName="dummyConnPt" presStyleCnt="0"/>
      <dgm:spPr/>
    </dgm:pt>
    <dgm:pt modelId="{30E52847-ECE3-4379-9608-043EF08942C4}" type="pres">
      <dgm:prSet presAssocID="{6DEA2E0D-78E1-4861-BD82-12579B4A6923}" presName="node" presStyleLbl="node1" presStyleIdx="2" presStyleCnt="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AE77FA3-3046-4DA3-BC23-6840178A7042}" type="pres">
      <dgm:prSet presAssocID="{15BD23C8-17B4-4FD4-8B03-7CA142E28079}" presName="sibTrans" presStyleLbl="bgSibTrans2D1" presStyleIdx="2" presStyleCnt="8"/>
      <dgm:spPr/>
      <dgm:t>
        <a:bodyPr/>
        <a:lstStyle/>
        <a:p>
          <a:endParaRPr lang="ru-RU"/>
        </a:p>
      </dgm:t>
    </dgm:pt>
    <dgm:pt modelId="{69E5A257-0C76-4059-8F7B-D205F1533B1C}" type="pres">
      <dgm:prSet presAssocID="{94608802-8772-410B-8321-411BAC6E4999}" presName="compNode" presStyleCnt="0"/>
      <dgm:spPr/>
    </dgm:pt>
    <dgm:pt modelId="{A4D3F367-23F0-4425-A180-56143D856421}" type="pres">
      <dgm:prSet presAssocID="{94608802-8772-410B-8321-411BAC6E4999}" presName="dummyConnPt" presStyleCnt="0"/>
      <dgm:spPr/>
    </dgm:pt>
    <dgm:pt modelId="{399CCF3B-368B-42CF-A641-38DCFCFDDD9D}" type="pres">
      <dgm:prSet presAssocID="{94608802-8772-410B-8321-411BAC6E4999}" presName="node" presStyleLbl="node1" presStyleIdx="3" presStyleCnt="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5833147-B5FB-4641-BA3B-65943117243E}" type="pres">
      <dgm:prSet presAssocID="{6E46B883-A1FB-44B7-B8DE-F91D7DAE7668}" presName="sibTrans" presStyleLbl="bgSibTrans2D1" presStyleIdx="3" presStyleCnt="8"/>
      <dgm:spPr/>
      <dgm:t>
        <a:bodyPr/>
        <a:lstStyle/>
        <a:p>
          <a:endParaRPr lang="ru-RU"/>
        </a:p>
      </dgm:t>
    </dgm:pt>
    <dgm:pt modelId="{83C291DA-9B41-4A4C-93EF-BF4ECFB5631F}" type="pres">
      <dgm:prSet presAssocID="{03769474-5E61-44AD-B8B6-5B06C242213B}" presName="compNode" presStyleCnt="0"/>
      <dgm:spPr/>
    </dgm:pt>
    <dgm:pt modelId="{0B0CCF48-5C61-4BF8-B283-76AF14E080FD}" type="pres">
      <dgm:prSet presAssocID="{03769474-5E61-44AD-B8B6-5B06C242213B}" presName="dummyConnPt" presStyleCnt="0"/>
      <dgm:spPr/>
    </dgm:pt>
    <dgm:pt modelId="{4244668A-5754-48E5-95F3-690FAC18A35D}" type="pres">
      <dgm:prSet presAssocID="{03769474-5E61-44AD-B8B6-5B06C242213B}" presName="node" presStyleLbl="node1" presStyleIdx="4" presStyleCnt="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7D03EC6-D760-4C5F-91D3-9898568D6B0B}" type="pres">
      <dgm:prSet presAssocID="{97EACEEA-BF25-4B69-96A3-57AF008C0F74}" presName="sibTrans" presStyleLbl="bgSibTrans2D1" presStyleIdx="4" presStyleCnt="8"/>
      <dgm:spPr/>
      <dgm:t>
        <a:bodyPr/>
        <a:lstStyle/>
        <a:p>
          <a:endParaRPr lang="ru-RU"/>
        </a:p>
      </dgm:t>
    </dgm:pt>
    <dgm:pt modelId="{AB3EEC49-B263-4E7A-B5E1-8C126D65F707}" type="pres">
      <dgm:prSet presAssocID="{57675C3F-C08D-425A-A7E8-A4F2E3EAF518}" presName="compNode" presStyleCnt="0"/>
      <dgm:spPr/>
    </dgm:pt>
    <dgm:pt modelId="{78002CE1-F669-47C0-80CA-70239BCB0F4E}" type="pres">
      <dgm:prSet presAssocID="{57675C3F-C08D-425A-A7E8-A4F2E3EAF518}" presName="dummyConnPt" presStyleCnt="0"/>
      <dgm:spPr/>
    </dgm:pt>
    <dgm:pt modelId="{ABF9DD7B-553F-4F40-8ACF-3E0FF7343FD4}" type="pres">
      <dgm:prSet presAssocID="{57675C3F-C08D-425A-A7E8-A4F2E3EAF518}" presName="node" presStyleLbl="node1" presStyleIdx="5" presStyleCnt="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C5987F1-0976-4CA7-BDC0-D49AB25542AA}" type="pres">
      <dgm:prSet presAssocID="{9CAEBC0F-A08A-4908-A759-E435355EBEA8}" presName="sibTrans" presStyleLbl="bgSibTrans2D1" presStyleIdx="5" presStyleCnt="8"/>
      <dgm:spPr/>
      <dgm:t>
        <a:bodyPr/>
        <a:lstStyle/>
        <a:p>
          <a:endParaRPr lang="ru-RU"/>
        </a:p>
      </dgm:t>
    </dgm:pt>
    <dgm:pt modelId="{16AA9711-05F2-4A4B-8489-164507AD712E}" type="pres">
      <dgm:prSet presAssocID="{83DC28EA-1CBF-4AD9-9E4D-15F97C0FC112}" presName="compNode" presStyleCnt="0"/>
      <dgm:spPr/>
    </dgm:pt>
    <dgm:pt modelId="{70DF3FE2-DD62-4E35-8F9A-BAB69963BE8E}" type="pres">
      <dgm:prSet presAssocID="{83DC28EA-1CBF-4AD9-9E4D-15F97C0FC112}" presName="dummyConnPt" presStyleCnt="0"/>
      <dgm:spPr/>
    </dgm:pt>
    <dgm:pt modelId="{E90D7158-5305-4F3C-AFEA-94EE0AFFA084}" type="pres">
      <dgm:prSet presAssocID="{83DC28EA-1CBF-4AD9-9E4D-15F97C0FC112}" presName="node" presStyleLbl="node1" presStyleIdx="6" presStyleCnt="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BE41374-7480-46B1-B793-83C7F9436362}" type="pres">
      <dgm:prSet presAssocID="{3C1DFFDE-17D1-4697-B572-0D1A5E132DB9}" presName="sibTrans" presStyleLbl="bgSibTrans2D1" presStyleIdx="6" presStyleCnt="8"/>
      <dgm:spPr/>
      <dgm:t>
        <a:bodyPr/>
        <a:lstStyle/>
        <a:p>
          <a:endParaRPr lang="ru-RU"/>
        </a:p>
      </dgm:t>
    </dgm:pt>
    <dgm:pt modelId="{6AB0A7B9-14DD-4F75-B2CD-36D2BD3B1850}" type="pres">
      <dgm:prSet presAssocID="{126DCA90-BD6C-41EC-86DB-BE728266777E}" presName="compNode" presStyleCnt="0"/>
      <dgm:spPr/>
    </dgm:pt>
    <dgm:pt modelId="{BD20B863-0276-4B1E-B90F-6D9E49C064BA}" type="pres">
      <dgm:prSet presAssocID="{126DCA90-BD6C-41EC-86DB-BE728266777E}" presName="dummyConnPt" presStyleCnt="0"/>
      <dgm:spPr/>
    </dgm:pt>
    <dgm:pt modelId="{99948120-679D-43C9-A7E7-3F35D31AA101}" type="pres">
      <dgm:prSet presAssocID="{126DCA90-BD6C-41EC-86DB-BE728266777E}" presName="node" presStyleLbl="node1" presStyleIdx="7" presStyleCnt="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5C69B3F-EFCF-4357-9930-32CB87979BFD}" type="pres">
      <dgm:prSet presAssocID="{ADDA4D01-601F-4CF4-80A6-201E15EAFDCE}" presName="sibTrans" presStyleLbl="bgSibTrans2D1" presStyleIdx="7" presStyleCnt="8"/>
      <dgm:spPr/>
      <dgm:t>
        <a:bodyPr/>
        <a:lstStyle/>
        <a:p>
          <a:endParaRPr lang="ru-RU"/>
        </a:p>
      </dgm:t>
    </dgm:pt>
    <dgm:pt modelId="{D985677E-DD3E-4E85-A105-DA4C542FD156}" type="pres">
      <dgm:prSet presAssocID="{1DD93DCE-FC87-47F0-969A-D37F71ED8C53}" presName="compNode" presStyleCnt="0"/>
      <dgm:spPr/>
    </dgm:pt>
    <dgm:pt modelId="{682672EB-E3C5-4222-B371-A7D8EF0611F2}" type="pres">
      <dgm:prSet presAssocID="{1DD93DCE-FC87-47F0-969A-D37F71ED8C53}" presName="dummyConnPt" presStyleCnt="0"/>
      <dgm:spPr/>
    </dgm:pt>
    <dgm:pt modelId="{5A917CAF-7A63-41A7-B251-216700849A36}" type="pres">
      <dgm:prSet presAssocID="{1DD93DCE-FC87-47F0-969A-D37F71ED8C53}" presName="node" presStyleLbl="node1" presStyleIdx="8" presStyleCnt="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4E61A369-89BD-4654-A8CB-58D381E1A17C}" type="presOf" srcId="{83DC28EA-1CBF-4AD9-9E4D-15F97C0FC112}" destId="{E90D7158-5305-4F3C-AFEA-94EE0AFFA084}" srcOrd="0" destOrd="0" presId="urn:microsoft.com/office/officeart/2005/8/layout/bProcess4"/>
    <dgm:cxn modelId="{8206D40C-0C47-4B69-999D-C5C76659E649}" type="presOf" srcId="{9CF16B5E-8ADA-464B-8F30-01AEFDEF0817}" destId="{BFE3989F-AA4A-4587-8C28-D80F2C399658}" srcOrd="0" destOrd="0" presId="urn:microsoft.com/office/officeart/2005/8/layout/bProcess4"/>
    <dgm:cxn modelId="{DCF39277-0B0F-4F48-8511-2154C77C70DD}" srcId="{EE7AF95B-39FB-448F-8374-4C628AE8427E}" destId="{06CDE83A-6622-493D-A29B-59CE81AFE6C8}" srcOrd="0" destOrd="0" parTransId="{4CC5CAEF-080E-4739-AE4D-0B37144E3C92}" sibTransId="{B3BF464C-C3E0-41DB-B4AD-5FA74D59A70D}"/>
    <dgm:cxn modelId="{F6A161B9-D1FA-457D-8EE0-DCF2FBC561DB}" type="presOf" srcId="{97EACEEA-BF25-4B69-96A3-57AF008C0F74}" destId="{67D03EC6-D760-4C5F-91D3-9898568D6B0B}" srcOrd="0" destOrd="0" presId="urn:microsoft.com/office/officeart/2005/8/layout/bProcess4"/>
    <dgm:cxn modelId="{47E921EC-2116-4847-8DEB-44D050BDF4B4}" type="presOf" srcId="{80DF4697-AC73-497D-A73C-F98E593D31E8}" destId="{1483DB4E-2F34-444A-A83A-9B845BC058AA}" srcOrd="0" destOrd="0" presId="urn:microsoft.com/office/officeart/2005/8/layout/bProcess4"/>
    <dgm:cxn modelId="{1B309F7E-228F-4C39-87FB-8E42B50AE575}" type="presOf" srcId="{3C1DFFDE-17D1-4697-B572-0D1A5E132DB9}" destId="{6BE41374-7480-46B1-B793-83C7F9436362}" srcOrd="0" destOrd="0" presId="urn:microsoft.com/office/officeart/2005/8/layout/bProcess4"/>
    <dgm:cxn modelId="{716EF1EA-D6AA-42B1-A7F0-EF10A243B020}" type="presOf" srcId="{6DEA2E0D-78E1-4861-BD82-12579B4A6923}" destId="{30E52847-ECE3-4379-9608-043EF08942C4}" srcOrd="0" destOrd="0" presId="urn:microsoft.com/office/officeart/2005/8/layout/bProcess4"/>
    <dgm:cxn modelId="{F591754E-35C5-4BFD-AC0E-37089B73C4E5}" srcId="{EE7AF95B-39FB-448F-8374-4C628AE8427E}" destId="{80DF4697-AC73-497D-A73C-F98E593D31E8}" srcOrd="1" destOrd="0" parTransId="{06E1B74C-C873-4393-B85F-4E55E83218FA}" sibTransId="{9CF16B5E-8ADA-464B-8F30-01AEFDEF0817}"/>
    <dgm:cxn modelId="{7AFE6D82-AB28-4E07-8CDE-F4F748025531}" type="presOf" srcId="{57675C3F-C08D-425A-A7E8-A4F2E3EAF518}" destId="{ABF9DD7B-553F-4F40-8ACF-3E0FF7343FD4}" srcOrd="0" destOrd="0" presId="urn:microsoft.com/office/officeart/2005/8/layout/bProcess4"/>
    <dgm:cxn modelId="{E54702D4-CC0F-46A0-AD5D-6644A2D3BE66}" srcId="{EE7AF95B-39FB-448F-8374-4C628AE8427E}" destId="{03769474-5E61-44AD-B8B6-5B06C242213B}" srcOrd="4" destOrd="0" parTransId="{4D401020-E133-47B6-ACD1-590CF05D1B35}" sibTransId="{97EACEEA-BF25-4B69-96A3-57AF008C0F74}"/>
    <dgm:cxn modelId="{E262C6BF-B6CD-440A-87D4-25988269897F}" type="presOf" srcId="{126DCA90-BD6C-41EC-86DB-BE728266777E}" destId="{99948120-679D-43C9-A7E7-3F35D31AA101}" srcOrd="0" destOrd="0" presId="urn:microsoft.com/office/officeart/2005/8/layout/bProcess4"/>
    <dgm:cxn modelId="{386B66A8-04D2-4143-9917-EBEB86B0F24F}" type="presOf" srcId="{1DD93DCE-FC87-47F0-969A-D37F71ED8C53}" destId="{5A917CAF-7A63-41A7-B251-216700849A36}" srcOrd="0" destOrd="0" presId="urn:microsoft.com/office/officeart/2005/8/layout/bProcess4"/>
    <dgm:cxn modelId="{FB0F7BEB-5809-4D26-932F-287DD4B21875}" type="presOf" srcId="{15BD23C8-17B4-4FD4-8B03-7CA142E28079}" destId="{6AE77FA3-3046-4DA3-BC23-6840178A7042}" srcOrd="0" destOrd="0" presId="urn:microsoft.com/office/officeart/2005/8/layout/bProcess4"/>
    <dgm:cxn modelId="{4EB445F0-E571-4060-9C01-97C49FF762F6}" type="presOf" srcId="{EE7AF95B-39FB-448F-8374-4C628AE8427E}" destId="{DB3478DB-D059-4E27-BDC1-51FABE63126C}" srcOrd="0" destOrd="0" presId="urn:microsoft.com/office/officeart/2005/8/layout/bProcess4"/>
    <dgm:cxn modelId="{BB93DF23-0481-4ED4-B300-0F2F76E8445F}" type="presOf" srcId="{03769474-5E61-44AD-B8B6-5B06C242213B}" destId="{4244668A-5754-48E5-95F3-690FAC18A35D}" srcOrd="0" destOrd="0" presId="urn:microsoft.com/office/officeart/2005/8/layout/bProcess4"/>
    <dgm:cxn modelId="{22003911-D233-4F6B-98CC-7F43CC065169}" srcId="{EE7AF95B-39FB-448F-8374-4C628AE8427E}" destId="{83DC28EA-1CBF-4AD9-9E4D-15F97C0FC112}" srcOrd="6" destOrd="0" parTransId="{23C2C279-E128-413B-9D01-3BCE26188159}" sibTransId="{3C1DFFDE-17D1-4697-B572-0D1A5E132DB9}"/>
    <dgm:cxn modelId="{0B5A55E8-3542-4A96-BBE4-D9EF843BA151}" type="presOf" srcId="{9CAEBC0F-A08A-4908-A759-E435355EBEA8}" destId="{AC5987F1-0976-4CA7-BDC0-D49AB25542AA}" srcOrd="0" destOrd="0" presId="urn:microsoft.com/office/officeart/2005/8/layout/bProcess4"/>
    <dgm:cxn modelId="{6DDC6C39-1D6F-4586-8532-C8792F9E8C9E}" srcId="{EE7AF95B-39FB-448F-8374-4C628AE8427E}" destId="{94608802-8772-410B-8321-411BAC6E4999}" srcOrd="3" destOrd="0" parTransId="{D6F64200-5D4E-40AA-AF74-83163B542A5E}" sibTransId="{6E46B883-A1FB-44B7-B8DE-F91D7DAE7668}"/>
    <dgm:cxn modelId="{9D3C6D37-CACF-4021-AF59-0166EAE2C1FF}" srcId="{EE7AF95B-39FB-448F-8374-4C628AE8427E}" destId="{126DCA90-BD6C-41EC-86DB-BE728266777E}" srcOrd="7" destOrd="0" parTransId="{056F1EFB-FAA4-476F-A98F-E83043994994}" sibTransId="{ADDA4D01-601F-4CF4-80A6-201E15EAFDCE}"/>
    <dgm:cxn modelId="{8ADA2E80-E734-464F-A2DE-FB76EB17595A}" type="presOf" srcId="{B3BF464C-C3E0-41DB-B4AD-5FA74D59A70D}" destId="{3E3BF146-F0D0-4376-B9F6-EAB371343202}" srcOrd="0" destOrd="0" presId="urn:microsoft.com/office/officeart/2005/8/layout/bProcess4"/>
    <dgm:cxn modelId="{A61D32F9-4026-4662-97A9-D2D1EAF5EA0A}" srcId="{EE7AF95B-39FB-448F-8374-4C628AE8427E}" destId="{6DEA2E0D-78E1-4861-BD82-12579B4A6923}" srcOrd="2" destOrd="0" parTransId="{028CBBB2-86D5-4605-A7CC-808C7652542C}" sibTransId="{15BD23C8-17B4-4FD4-8B03-7CA142E28079}"/>
    <dgm:cxn modelId="{C915D646-4660-4D0E-9066-7CA668FF7628}" srcId="{EE7AF95B-39FB-448F-8374-4C628AE8427E}" destId="{1DD93DCE-FC87-47F0-969A-D37F71ED8C53}" srcOrd="8" destOrd="0" parTransId="{DD46AA9D-4B30-40CE-8F51-7D084CBEF21B}" sibTransId="{2CFB1491-0AD1-4736-BA64-847C6ACE150E}"/>
    <dgm:cxn modelId="{C4BD23AE-21BA-45A7-B6A8-B66855275842}" type="presOf" srcId="{94608802-8772-410B-8321-411BAC6E4999}" destId="{399CCF3B-368B-42CF-A641-38DCFCFDDD9D}" srcOrd="0" destOrd="0" presId="urn:microsoft.com/office/officeart/2005/8/layout/bProcess4"/>
    <dgm:cxn modelId="{27F65A8F-6494-430E-91DA-366C1987AD49}" srcId="{EE7AF95B-39FB-448F-8374-4C628AE8427E}" destId="{57675C3F-C08D-425A-A7E8-A4F2E3EAF518}" srcOrd="5" destOrd="0" parTransId="{7921CC36-CFC0-4163-B032-78958393BB51}" sibTransId="{9CAEBC0F-A08A-4908-A759-E435355EBEA8}"/>
    <dgm:cxn modelId="{96990463-1926-406B-AA49-A4D9164E7347}" type="presOf" srcId="{6E46B883-A1FB-44B7-B8DE-F91D7DAE7668}" destId="{B5833147-B5FB-4641-BA3B-65943117243E}" srcOrd="0" destOrd="0" presId="urn:microsoft.com/office/officeart/2005/8/layout/bProcess4"/>
    <dgm:cxn modelId="{0516E66F-945E-4E65-BAF0-59635B8083CC}" type="presOf" srcId="{06CDE83A-6622-493D-A29B-59CE81AFE6C8}" destId="{0EED616E-EDAF-48B1-A349-D68D43F32045}" srcOrd="0" destOrd="0" presId="urn:microsoft.com/office/officeart/2005/8/layout/bProcess4"/>
    <dgm:cxn modelId="{AFE92914-A2A7-4034-8A80-F1A5F08B2E74}" type="presOf" srcId="{ADDA4D01-601F-4CF4-80A6-201E15EAFDCE}" destId="{65C69B3F-EFCF-4357-9930-32CB87979BFD}" srcOrd="0" destOrd="0" presId="urn:microsoft.com/office/officeart/2005/8/layout/bProcess4"/>
    <dgm:cxn modelId="{03C879C3-9340-478E-B912-1F48CFEC1D1E}" type="presParOf" srcId="{DB3478DB-D059-4E27-BDC1-51FABE63126C}" destId="{1A3C1473-ACE5-4747-84D3-E4F9372535C0}" srcOrd="0" destOrd="0" presId="urn:microsoft.com/office/officeart/2005/8/layout/bProcess4"/>
    <dgm:cxn modelId="{C277AF2A-BB81-4032-94D0-37C7F12C4957}" type="presParOf" srcId="{1A3C1473-ACE5-4747-84D3-E4F9372535C0}" destId="{24C96626-539E-4262-9FA7-8827A20E3860}" srcOrd="0" destOrd="0" presId="urn:microsoft.com/office/officeart/2005/8/layout/bProcess4"/>
    <dgm:cxn modelId="{DE6A0A43-5E05-4FEC-9E5A-EE7EBBA3AD2F}" type="presParOf" srcId="{1A3C1473-ACE5-4747-84D3-E4F9372535C0}" destId="{0EED616E-EDAF-48B1-A349-D68D43F32045}" srcOrd="1" destOrd="0" presId="urn:microsoft.com/office/officeart/2005/8/layout/bProcess4"/>
    <dgm:cxn modelId="{54306437-3A05-460E-9428-9BAD9410DF71}" type="presParOf" srcId="{DB3478DB-D059-4E27-BDC1-51FABE63126C}" destId="{3E3BF146-F0D0-4376-B9F6-EAB371343202}" srcOrd="1" destOrd="0" presId="urn:microsoft.com/office/officeart/2005/8/layout/bProcess4"/>
    <dgm:cxn modelId="{8581214E-11F7-440E-8C7A-3F789B9CE65C}" type="presParOf" srcId="{DB3478DB-D059-4E27-BDC1-51FABE63126C}" destId="{7A4BDDD5-5FE0-41C3-8E45-AB0221EF1B86}" srcOrd="2" destOrd="0" presId="urn:microsoft.com/office/officeart/2005/8/layout/bProcess4"/>
    <dgm:cxn modelId="{5C30FF72-C2FC-44E5-B9CF-1A72B691C10B}" type="presParOf" srcId="{7A4BDDD5-5FE0-41C3-8E45-AB0221EF1B86}" destId="{0177C5FE-A2FA-4F69-9FB4-FEE96163A4C9}" srcOrd="0" destOrd="0" presId="urn:microsoft.com/office/officeart/2005/8/layout/bProcess4"/>
    <dgm:cxn modelId="{E556AE54-D94A-4061-9488-B6DD522D2E82}" type="presParOf" srcId="{7A4BDDD5-5FE0-41C3-8E45-AB0221EF1B86}" destId="{1483DB4E-2F34-444A-A83A-9B845BC058AA}" srcOrd="1" destOrd="0" presId="urn:microsoft.com/office/officeart/2005/8/layout/bProcess4"/>
    <dgm:cxn modelId="{DD31826B-7421-4777-B13B-21F481B1922C}" type="presParOf" srcId="{DB3478DB-D059-4E27-BDC1-51FABE63126C}" destId="{BFE3989F-AA4A-4587-8C28-D80F2C399658}" srcOrd="3" destOrd="0" presId="urn:microsoft.com/office/officeart/2005/8/layout/bProcess4"/>
    <dgm:cxn modelId="{5578EB6E-B96C-425B-8DFE-40761B2C2C2E}" type="presParOf" srcId="{DB3478DB-D059-4E27-BDC1-51FABE63126C}" destId="{C926A2A0-B40C-4CF9-AD9F-C822A25064CA}" srcOrd="4" destOrd="0" presId="urn:microsoft.com/office/officeart/2005/8/layout/bProcess4"/>
    <dgm:cxn modelId="{0413B3DD-3556-44F9-BF3F-58C2DC009876}" type="presParOf" srcId="{C926A2A0-B40C-4CF9-AD9F-C822A25064CA}" destId="{40910B82-57AC-49A7-BE96-C924193A556C}" srcOrd="0" destOrd="0" presId="urn:microsoft.com/office/officeart/2005/8/layout/bProcess4"/>
    <dgm:cxn modelId="{DCD2B188-7BAF-4CD0-A9F9-19A87FDA327C}" type="presParOf" srcId="{C926A2A0-B40C-4CF9-AD9F-C822A25064CA}" destId="{30E52847-ECE3-4379-9608-043EF08942C4}" srcOrd="1" destOrd="0" presId="urn:microsoft.com/office/officeart/2005/8/layout/bProcess4"/>
    <dgm:cxn modelId="{5FD3F827-6F76-4F8E-9B87-4A36E56A43A0}" type="presParOf" srcId="{DB3478DB-D059-4E27-BDC1-51FABE63126C}" destId="{6AE77FA3-3046-4DA3-BC23-6840178A7042}" srcOrd="5" destOrd="0" presId="urn:microsoft.com/office/officeart/2005/8/layout/bProcess4"/>
    <dgm:cxn modelId="{41FFCE61-0990-4602-A677-6F101106C1D4}" type="presParOf" srcId="{DB3478DB-D059-4E27-BDC1-51FABE63126C}" destId="{69E5A257-0C76-4059-8F7B-D205F1533B1C}" srcOrd="6" destOrd="0" presId="urn:microsoft.com/office/officeart/2005/8/layout/bProcess4"/>
    <dgm:cxn modelId="{383274FC-E04E-46BC-8D4D-F3ECA82DC719}" type="presParOf" srcId="{69E5A257-0C76-4059-8F7B-D205F1533B1C}" destId="{A4D3F367-23F0-4425-A180-56143D856421}" srcOrd="0" destOrd="0" presId="urn:microsoft.com/office/officeart/2005/8/layout/bProcess4"/>
    <dgm:cxn modelId="{121385DB-4EBC-439A-9504-137D3CE0585B}" type="presParOf" srcId="{69E5A257-0C76-4059-8F7B-D205F1533B1C}" destId="{399CCF3B-368B-42CF-A641-38DCFCFDDD9D}" srcOrd="1" destOrd="0" presId="urn:microsoft.com/office/officeart/2005/8/layout/bProcess4"/>
    <dgm:cxn modelId="{555F01A8-EA18-44A3-A5C2-557500D1B16C}" type="presParOf" srcId="{DB3478DB-D059-4E27-BDC1-51FABE63126C}" destId="{B5833147-B5FB-4641-BA3B-65943117243E}" srcOrd="7" destOrd="0" presId="urn:microsoft.com/office/officeart/2005/8/layout/bProcess4"/>
    <dgm:cxn modelId="{8C7CD0DD-983D-4896-AAC2-8FAD13F6CEAF}" type="presParOf" srcId="{DB3478DB-D059-4E27-BDC1-51FABE63126C}" destId="{83C291DA-9B41-4A4C-93EF-BF4ECFB5631F}" srcOrd="8" destOrd="0" presId="urn:microsoft.com/office/officeart/2005/8/layout/bProcess4"/>
    <dgm:cxn modelId="{917B4C17-E850-453B-87C6-5BE8586D908F}" type="presParOf" srcId="{83C291DA-9B41-4A4C-93EF-BF4ECFB5631F}" destId="{0B0CCF48-5C61-4BF8-B283-76AF14E080FD}" srcOrd="0" destOrd="0" presId="urn:microsoft.com/office/officeart/2005/8/layout/bProcess4"/>
    <dgm:cxn modelId="{1C7EC51E-DA93-4483-AE74-06EF738B304B}" type="presParOf" srcId="{83C291DA-9B41-4A4C-93EF-BF4ECFB5631F}" destId="{4244668A-5754-48E5-95F3-690FAC18A35D}" srcOrd="1" destOrd="0" presId="urn:microsoft.com/office/officeart/2005/8/layout/bProcess4"/>
    <dgm:cxn modelId="{696B2EAC-D318-4972-BFF5-47451F3D0018}" type="presParOf" srcId="{DB3478DB-D059-4E27-BDC1-51FABE63126C}" destId="{67D03EC6-D760-4C5F-91D3-9898568D6B0B}" srcOrd="9" destOrd="0" presId="urn:microsoft.com/office/officeart/2005/8/layout/bProcess4"/>
    <dgm:cxn modelId="{4F349A96-C095-4F5B-8ED4-CD4175531826}" type="presParOf" srcId="{DB3478DB-D059-4E27-BDC1-51FABE63126C}" destId="{AB3EEC49-B263-4E7A-B5E1-8C126D65F707}" srcOrd="10" destOrd="0" presId="urn:microsoft.com/office/officeart/2005/8/layout/bProcess4"/>
    <dgm:cxn modelId="{73504067-E862-4957-8B37-9B76FE1087D0}" type="presParOf" srcId="{AB3EEC49-B263-4E7A-B5E1-8C126D65F707}" destId="{78002CE1-F669-47C0-80CA-70239BCB0F4E}" srcOrd="0" destOrd="0" presId="urn:microsoft.com/office/officeart/2005/8/layout/bProcess4"/>
    <dgm:cxn modelId="{1D9D7FF6-BC15-4A6D-B9A3-4D0DED1E988E}" type="presParOf" srcId="{AB3EEC49-B263-4E7A-B5E1-8C126D65F707}" destId="{ABF9DD7B-553F-4F40-8ACF-3E0FF7343FD4}" srcOrd="1" destOrd="0" presId="urn:microsoft.com/office/officeart/2005/8/layout/bProcess4"/>
    <dgm:cxn modelId="{2C1E1D52-69BA-46D6-A80D-A54E1BA57E0F}" type="presParOf" srcId="{DB3478DB-D059-4E27-BDC1-51FABE63126C}" destId="{AC5987F1-0976-4CA7-BDC0-D49AB25542AA}" srcOrd="11" destOrd="0" presId="urn:microsoft.com/office/officeart/2005/8/layout/bProcess4"/>
    <dgm:cxn modelId="{2C197308-C6DF-4B84-9646-9EB2C791F57C}" type="presParOf" srcId="{DB3478DB-D059-4E27-BDC1-51FABE63126C}" destId="{16AA9711-05F2-4A4B-8489-164507AD712E}" srcOrd="12" destOrd="0" presId="urn:microsoft.com/office/officeart/2005/8/layout/bProcess4"/>
    <dgm:cxn modelId="{F9F409A0-7BC0-4C9A-8AED-85EC49675640}" type="presParOf" srcId="{16AA9711-05F2-4A4B-8489-164507AD712E}" destId="{70DF3FE2-DD62-4E35-8F9A-BAB69963BE8E}" srcOrd="0" destOrd="0" presId="urn:microsoft.com/office/officeart/2005/8/layout/bProcess4"/>
    <dgm:cxn modelId="{BD9541F1-32D1-4E5B-B71A-DA08C17D4940}" type="presParOf" srcId="{16AA9711-05F2-4A4B-8489-164507AD712E}" destId="{E90D7158-5305-4F3C-AFEA-94EE0AFFA084}" srcOrd="1" destOrd="0" presId="urn:microsoft.com/office/officeart/2005/8/layout/bProcess4"/>
    <dgm:cxn modelId="{10BB3F59-CB1B-4624-8FEB-3252DCB81E09}" type="presParOf" srcId="{DB3478DB-D059-4E27-BDC1-51FABE63126C}" destId="{6BE41374-7480-46B1-B793-83C7F9436362}" srcOrd="13" destOrd="0" presId="urn:microsoft.com/office/officeart/2005/8/layout/bProcess4"/>
    <dgm:cxn modelId="{7CEF7603-5932-4B96-BE1E-A01D10C1B228}" type="presParOf" srcId="{DB3478DB-D059-4E27-BDC1-51FABE63126C}" destId="{6AB0A7B9-14DD-4F75-B2CD-36D2BD3B1850}" srcOrd="14" destOrd="0" presId="urn:microsoft.com/office/officeart/2005/8/layout/bProcess4"/>
    <dgm:cxn modelId="{F666613C-E5CE-4921-B455-EDFB8EFBA6A3}" type="presParOf" srcId="{6AB0A7B9-14DD-4F75-B2CD-36D2BD3B1850}" destId="{BD20B863-0276-4B1E-B90F-6D9E49C064BA}" srcOrd="0" destOrd="0" presId="urn:microsoft.com/office/officeart/2005/8/layout/bProcess4"/>
    <dgm:cxn modelId="{FD38942F-247A-4848-A940-97F2B5E68DF7}" type="presParOf" srcId="{6AB0A7B9-14DD-4F75-B2CD-36D2BD3B1850}" destId="{99948120-679D-43C9-A7E7-3F35D31AA101}" srcOrd="1" destOrd="0" presId="urn:microsoft.com/office/officeart/2005/8/layout/bProcess4"/>
    <dgm:cxn modelId="{730E1680-352D-4DB2-87AC-06919B159C37}" type="presParOf" srcId="{DB3478DB-D059-4E27-BDC1-51FABE63126C}" destId="{65C69B3F-EFCF-4357-9930-32CB87979BFD}" srcOrd="15" destOrd="0" presId="urn:microsoft.com/office/officeart/2005/8/layout/bProcess4"/>
    <dgm:cxn modelId="{5DB686A3-BA83-43C8-9B21-301E95316C05}" type="presParOf" srcId="{DB3478DB-D059-4E27-BDC1-51FABE63126C}" destId="{D985677E-DD3E-4E85-A105-DA4C542FD156}" srcOrd="16" destOrd="0" presId="urn:microsoft.com/office/officeart/2005/8/layout/bProcess4"/>
    <dgm:cxn modelId="{206F1DC3-618C-49A4-B480-1C131E426A5F}" type="presParOf" srcId="{D985677E-DD3E-4E85-A105-DA4C542FD156}" destId="{682672EB-E3C5-4222-B371-A7D8EF0611F2}" srcOrd="0" destOrd="0" presId="urn:microsoft.com/office/officeart/2005/8/layout/bProcess4"/>
    <dgm:cxn modelId="{172A96B2-8F38-468B-9FFA-4C1F44DDE583}" type="presParOf" srcId="{D985677E-DD3E-4E85-A105-DA4C542FD156}" destId="{5A917CAF-7A63-41A7-B251-216700849A36}" srcOrd="1" destOrd="0" presId="urn:microsoft.com/office/officeart/2005/8/layout/bProcess4"/>
  </dgm:cxnLst>
  <dgm:bg>
    <a:solidFill>
      <a:schemeClr val="accent1">
        <a:lumMod val="20000"/>
        <a:lumOff val="80000"/>
      </a:schemeClr>
    </a:solidFill>
  </dgm:bg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C84A2CFF-BBAF-4CE9-9E25-D528CC6F2064}" type="doc">
      <dgm:prSet loTypeId="urn:microsoft.com/office/officeart/2005/8/layout/bProcess4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5E5E4977-A1D6-49DF-B81E-A8C51E4A030D}">
      <dgm:prSet phldrT="[Текст]" custT="1"/>
      <dgm:spPr/>
      <dgm:t>
        <a:bodyPr/>
        <a:lstStyle/>
        <a:p>
          <a:r>
            <a:rPr lang="kk-KZ" sz="1400" dirty="0" smtClean="0"/>
            <a:t>Өз білімімді көтердім</a:t>
          </a:r>
          <a:endParaRPr lang="ru-RU" sz="1400" dirty="0"/>
        </a:p>
      </dgm:t>
    </dgm:pt>
    <dgm:pt modelId="{447F940D-1431-4BBF-A711-A0BB71AD49A2}" type="parTrans" cxnId="{0CB85836-06FC-45A0-AB1B-28FE371A76EE}">
      <dgm:prSet/>
      <dgm:spPr/>
      <dgm:t>
        <a:bodyPr/>
        <a:lstStyle/>
        <a:p>
          <a:endParaRPr lang="ru-RU"/>
        </a:p>
      </dgm:t>
    </dgm:pt>
    <dgm:pt modelId="{802320C5-1C41-4F91-B0DC-4750A6EDA012}" type="sibTrans" cxnId="{0CB85836-06FC-45A0-AB1B-28FE371A76EE}">
      <dgm:prSet/>
      <dgm:spPr/>
      <dgm:t>
        <a:bodyPr/>
        <a:lstStyle/>
        <a:p>
          <a:endParaRPr lang="ru-RU"/>
        </a:p>
      </dgm:t>
    </dgm:pt>
    <dgm:pt modelId="{CC2F2001-FC70-422A-BB4F-D7CAEE48DE9C}">
      <dgm:prSet phldrT="[Текст]" custT="1"/>
      <dgm:spPr/>
      <dgm:t>
        <a:bodyPr/>
        <a:lstStyle/>
        <a:p>
          <a:r>
            <a:rPr lang="kk-KZ" sz="1400" dirty="0" smtClean="0"/>
            <a:t>Коучинг,  семинар, шеберлік сыныптар,дөңгелек ұстелдер өткіздім</a:t>
          </a:r>
          <a:endParaRPr lang="ru-RU" sz="1400" dirty="0"/>
        </a:p>
      </dgm:t>
    </dgm:pt>
    <dgm:pt modelId="{4B423373-8F56-4C74-901B-1675C6EA4B94}" type="parTrans" cxnId="{E9BAE5CE-B641-47DA-B659-F201645456A0}">
      <dgm:prSet/>
      <dgm:spPr/>
      <dgm:t>
        <a:bodyPr/>
        <a:lstStyle/>
        <a:p>
          <a:endParaRPr lang="ru-RU"/>
        </a:p>
      </dgm:t>
    </dgm:pt>
    <dgm:pt modelId="{555AB4B1-D241-4B3F-A260-2F05C0976AD7}" type="sibTrans" cxnId="{E9BAE5CE-B641-47DA-B659-F201645456A0}">
      <dgm:prSet/>
      <dgm:spPr/>
      <dgm:t>
        <a:bodyPr/>
        <a:lstStyle/>
        <a:p>
          <a:endParaRPr lang="ru-RU"/>
        </a:p>
      </dgm:t>
    </dgm:pt>
    <dgm:pt modelId="{2C0DFE0F-133A-4568-BD11-2F1223EDB8B3}">
      <dgm:prSet phldrT="[Текст]" custT="1"/>
      <dgm:spPr/>
      <dgm:t>
        <a:bodyPr/>
        <a:lstStyle/>
        <a:p>
          <a:r>
            <a:rPr lang="kk-KZ" sz="1400" dirty="0" smtClean="0"/>
            <a:t>Баспасөз беттеріне материалдар жарияладым</a:t>
          </a:r>
          <a:endParaRPr lang="ru-RU" sz="1400" dirty="0"/>
        </a:p>
      </dgm:t>
    </dgm:pt>
    <dgm:pt modelId="{B4E6220F-B5BC-4414-A54C-F534915669BB}" type="parTrans" cxnId="{7AB21355-DFF8-49C9-9A5B-72F022188CF3}">
      <dgm:prSet/>
      <dgm:spPr/>
      <dgm:t>
        <a:bodyPr/>
        <a:lstStyle/>
        <a:p>
          <a:endParaRPr lang="ru-RU"/>
        </a:p>
      </dgm:t>
    </dgm:pt>
    <dgm:pt modelId="{B8A5CEDA-A5C6-42A0-8E44-B2E79EACE16C}" type="sibTrans" cxnId="{7AB21355-DFF8-49C9-9A5B-72F022188CF3}">
      <dgm:prSet/>
      <dgm:spPr/>
      <dgm:t>
        <a:bodyPr/>
        <a:lstStyle/>
        <a:p>
          <a:endParaRPr lang="ru-RU"/>
        </a:p>
      </dgm:t>
    </dgm:pt>
    <dgm:pt modelId="{E3ACDDEB-6FC0-4C01-A793-28199300A77E}">
      <dgm:prSet phldrT="[Текст]" custT="1"/>
      <dgm:spPr/>
      <dgm:t>
        <a:bodyPr/>
        <a:lstStyle/>
        <a:p>
          <a:r>
            <a:rPr lang="kk-KZ" sz="1400" dirty="0" smtClean="0"/>
            <a:t>Оқушыларды сыныптан тыс іс-шараларға ұйымдастырдым</a:t>
          </a:r>
          <a:endParaRPr lang="ru-RU" sz="1400" dirty="0"/>
        </a:p>
      </dgm:t>
    </dgm:pt>
    <dgm:pt modelId="{209DB477-562C-4A62-B14C-52ADBB396B14}" type="parTrans" cxnId="{2ED458A6-743E-4389-8181-C0887CFBC510}">
      <dgm:prSet/>
      <dgm:spPr/>
      <dgm:t>
        <a:bodyPr/>
        <a:lstStyle/>
        <a:p>
          <a:endParaRPr lang="ru-RU"/>
        </a:p>
      </dgm:t>
    </dgm:pt>
    <dgm:pt modelId="{7A3C46B2-764B-4514-B3CF-AE5F95362206}" type="sibTrans" cxnId="{2ED458A6-743E-4389-8181-C0887CFBC510}">
      <dgm:prSet/>
      <dgm:spPr/>
      <dgm:t>
        <a:bodyPr/>
        <a:lstStyle/>
        <a:p>
          <a:endParaRPr lang="ru-RU"/>
        </a:p>
      </dgm:t>
    </dgm:pt>
    <dgm:pt modelId="{AB02BE16-B1F1-4DFE-8A6D-E93DB2FE6578}">
      <dgm:prSet phldrT="[Текст]" custT="1"/>
      <dgm:spPr/>
      <dgm:t>
        <a:bodyPr/>
        <a:lstStyle/>
        <a:p>
          <a:pPr marL="0" marR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kk-KZ" sz="1400" dirty="0" smtClean="0"/>
            <a:t>Ашық сабақтар бердім. Жаңа әдіс –тәсілдерді қолданып сабақ өткіздім</a:t>
          </a:r>
          <a:endParaRPr lang="ru-RU" sz="1400" dirty="0" smtClean="0"/>
        </a:p>
        <a:p>
          <a:pPr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400" dirty="0"/>
        </a:p>
      </dgm:t>
    </dgm:pt>
    <dgm:pt modelId="{0FC2B122-B2AC-48BF-852A-AD9B3F872119}" type="parTrans" cxnId="{206FCD17-7BDE-4D9C-B98E-D2C15AC57E5C}">
      <dgm:prSet/>
      <dgm:spPr/>
      <dgm:t>
        <a:bodyPr/>
        <a:lstStyle/>
        <a:p>
          <a:endParaRPr lang="ru-RU"/>
        </a:p>
      </dgm:t>
    </dgm:pt>
    <dgm:pt modelId="{FDAD85AC-A195-42FF-80B9-5AE3F26BC3BE}" type="sibTrans" cxnId="{206FCD17-7BDE-4D9C-B98E-D2C15AC57E5C}">
      <dgm:prSet/>
      <dgm:spPr/>
      <dgm:t>
        <a:bodyPr/>
        <a:lstStyle/>
        <a:p>
          <a:endParaRPr lang="ru-RU"/>
        </a:p>
      </dgm:t>
    </dgm:pt>
    <dgm:pt modelId="{CF5F8C58-C35E-41C1-9794-1C97E77DEE1D}">
      <dgm:prSet phldrT="[Текст]" custT="1"/>
      <dgm:spPr/>
      <dgm:t>
        <a:bodyPr/>
        <a:lstStyle/>
        <a:p>
          <a:r>
            <a:rPr lang="kk-KZ" sz="1400" dirty="0" smtClean="0"/>
            <a:t>Тренер ретінде мұғалімдерді оқыттым</a:t>
          </a:r>
          <a:endParaRPr lang="ru-RU" sz="1400" dirty="0"/>
        </a:p>
      </dgm:t>
    </dgm:pt>
    <dgm:pt modelId="{C0C3F08C-BBA2-43BA-9EAB-4A2C5E771277}" type="parTrans" cxnId="{68948A9F-2F48-474F-9A13-06CD448486D0}">
      <dgm:prSet/>
      <dgm:spPr/>
      <dgm:t>
        <a:bodyPr/>
        <a:lstStyle/>
        <a:p>
          <a:endParaRPr lang="ru-RU"/>
        </a:p>
      </dgm:t>
    </dgm:pt>
    <dgm:pt modelId="{7CAEDCB9-9328-4F75-BE1E-042906E16128}" type="sibTrans" cxnId="{68948A9F-2F48-474F-9A13-06CD448486D0}">
      <dgm:prSet/>
      <dgm:spPr/>
      <dgm:t>
        <a:bodyPr/>
        <a:lstStyle/>
        <a:p>
          <a:endParaRPr lang="ru-RU"/>
        </a:p>
      </dgm:t>
    </dgm:pt>
    <dgm:pt modelId="{560C8157-18C0-4157-8721-D07E2305EE83}">
      <dgm:prSet phldrT="[Текст]" custT="1"/>
      <dgm:spPr/>
      <dgm:t>
        <a:bodyPr/>
        <a:lstStyle/>
        <a:p>
          <a:r>
            <a:rPr lang="kk-KZ" sz="1400" dirty="0" smtClean="0"/>
            <a:t>Әдістеме жаздым </a:t>
          </a:r>
          <a:endParaRPr lang="ru-RU" sz="1400" dirty="0"/>
        </a:p>
      </dgm:t>
    </dgm:pt>
    <dgm:pt modelId="{CF0DF610-2D3D-40F0-87F2-C24109F55B86}" type="parTrans" cxnId="{989EFF06-0BFC-4B49-BD75-372B79A1C7E1}">
      <dgm:prSet/>
      <dgm:spPr/>
      <dgm:t>
        <a:bodyPr/>
        <a:lstStyle/>
        <a:p>
          <a:endParaRPr lang="ru-RU"/>
        </a:p>
      </dgm:t>
    </dgm:pt>
    <dgm:pt modelId="{291E6769-1BEF-47DF-96C0-7F64A0B97B2D}" type="sibTrans" cxnId="{989EFF06-0BFC-4B49-BD75-372B79A1C7E1}">
      <dgm:prSet/>
      <dgm:spPr/>
      <dgm:t>
        <a:bodyPr/>
        <a:lstStyle/>
        <a:p>
          <a:endParaRPr lang="ru-RU"/>
        </a:p>
      </dgm:t>
    </dgm:pt>
    <dgm:pt modelId="{50059490-8B6E-4D7D-B236-53A2DF5CE1AF}">
      <dgm:prSet phldrT="[Текст]" custT="1"/>
      <dgm:spPr/>
      <dgm:t>
        <a:bodyPr/>
        <a:lstStyle/>
        <a:p>
          <a:r>
            <a:rPr lang="kk-KZ" sz="1400" dirty="0" smtClean="0"/>
            <a:t>Конкурстарға қатыстым</a:t>
          </a:r>
          <a:endParaRPr lang="ru-RU" sz="1400" dirty="0"/>
        </a:p>
      </dgm:t>
    </dgm:pt>
    <dgm:pt modelId="{469B79BF-CCFB-443C-980B-7AB88CC6331C}" type="parTrans" cxnId="{A449E265-7955-4079-B4B4-C254B913618C}">
      <dgm:prSet/>
      <dgm:spPr/>
      <dgm:t>
        <a:bodyPr/>
        <a:lstStyle/>
        <a:p>
          <a:endParaRPr lang="ru-RU"/>
        </a:p>
      </dgm:t>
    </dgm:pt>
    <dgm:pt modelId="{02405E65-A423-4187-8689-B6626D0128C5}" type="sibTrans" cxnId="{A449E265-7955-4079-B4B4-C254B913618C}">
      <dgm:prSet/>
      <dgm:spPr/>
      <dgm:t>
        <a:bodyPr/>
        <a:lstStyle/>
        <a:p>
          <a:endParaRPr lang="ru-RU"/>
        </a:p>
      </dgm:t>
    </dgm:pt>
    <dgm:pt modelId="{7935B19A-2A07-4D90-8430-575C7B8A7713}">
      <dgm:prSet phldrT="[Текст]" custT="1"/>
      <dgm:spPr/>
      <dgm:t>
        <a:bodyPr/>
        <a:lstStyle/>
        <a:p>
          <a:r>
            <a:rPr lang="kk-KZ" sz="1400" dirty="0" smtClean="0"/>
            <a:t>Арнайы проектке оқушылармен бірге өз үлесімізді қостық</a:t>
          </a:r>
          <a:endParaRPr lang="ru-RU" sz="1400" dirty="0"/>
        </a:p>
      </dgm:t>
    </dgm:pt>
    <dgm:pt modelId="{CB54B398-0FC6-42C3-8AB8-1F7755E37582}" type="parTrans" cxnId="{F98C0228-5EF0-456B-AEA8-B9D88AE24FA2}">
      <dgm:prSet/>
      <dgm:spPr/>
      <dgm:t>
        <a:bodyPr/>
        <a:lstStyle/>
        <a:p>
          <a:endParaRPr lang="ru-RU"/>
        </a:p>
      </dgm:t>
    </dgm:pt>
    <dgm:pt modelId="{1EED6995-5EDA-4CCF-90C7-B2DD982DEDB0}" type="sibTrans" cxnId="{F98C0228-5EF0-456B-AEA8-B9D88AE24FA2}">
      <dgm:prSet/>
      <dgm:spPr/>
      <dgm:t>
        <a:bodyPr/>
        <a:lstStyle/>
        <a:p>
          <a:endParaRPr lang="ru-RU"/>
        </a:p>
      </dgm:t>
    </dgm:pt>
    <dgm:pt modelId="{032C4104-E17B-497F-B14B-B805E0EA0D5D}" type="pres">
      <dgm:prSet presAssocID="{C84A2CFF-BBAF-4CE9-9E25-D528CC6F2064}" presName="Name0" presStyleCnt="0">
        <dgm:presLayoutVars>
          <dgm:dir/>
          <dgm:resizeHandles/>
        </dgm:presLayoutVars>
      </dgm:prSet>
      <dgm:spPr/>
      <dgm:t>
        <a:bodyPr/>
        <a:lstStyle/>
        <a:p>
          <a:endParaRPr lang="ru-RU"/>
        </a:p>
      </dgm:t>
    </dgm:pt>
    <dgm:pt modelId="{A856A1BD-8647-4A7E-B0E9-4550398A0637}" type="pres">
      <dgm:prSet presAssocID="{5E5E4977-A1D6-49DF-B81E-A8C51E4A030D}" presName="compNode" presStyleCnt="0"/>
      <dgm:spPr/>
    </dgm:pt>
    <dgm:pt modelId="{823D1E72-C665-4509-93B5-63CF1D20768A}" type="pres">
      <dgm:prSet presAssocID="{5E5E4977-A1D6-49DF-B81E-A8C51E4A030D}" presName="dummyConnPt" presStyleCnt="0"/>
      <dgm:spPr/>
    </dgm:pt>
    <dgm:pt modelId="{E9A3F516-A159-4EAF-B9D9-299C4192E12E}" type="pres">
      <dgm:prSet presAssocID="{5E5E4977-A1D6-49DF-B81E-A8C51E4A030D}" presName="node" presStyleLbl="node1" presStyleIdx="0" presStyleCnt="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5E04F75-FEA7-4F1E-82D5-B4878C421EAE}" type="pres">
      <dgm:prSet presAssocID="{802320C5-1C41-4F91-B0DC-4750A6EDA012}" presName="sibTrans" presStyleLbl="bgSibTrans2D1" presStyleIdx="0" presStyleCnt="8"/>
      <dgm:spPr/>
      <dgm:t>
        <a:bodyPr/>
        <a:lstStyle/>
        <a:p>
          <a:endParaRPr lang="ru-RU"/>
        </a:p>
      </dgm:t>
    </dgm:pt>
    <dgm:pt modelId="{2C912943-05F0-41DF-B2EA-89EC03B76D3A}" type="pres">
      <dgm:prSet presAssocID="{CC2F2001-FC70-422A-BB4F-D7CAEE48DE9C}" presName="compNode" presStyleCnt="0"/>
      <dgm:spPr/>
    </dgm:pt>
    <dgm:pt modelId="{F5ADE677-13D7-4681-AE29-E14E59B034E5}" type="pres">
      <dgm:prSet presAssocID="{CC2F2001-FC70-422A-BB4F-D7CAEE48DE9C}" presName="dummyConnPt" presStyleCnt="0"/>
      <dgm:spPr/>
    </dgm:pt>
    <dgm:pt modelId="{2BAD71F0-E57E-48EF-A584-307964A6B9F0}" type="pres">
      <dgm:prSet presAssocID="{CC2F2001-FC70-422A-BB4F-D7CAEE48DE9C}" presName="node" presStyleLbl="node1" presStyleIdx="1" presStyleCnt="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35A82C6-3D0F-4DB0-B808-BD677260AC95}" type="pres">
      <dgm:prSet presAssocID="{555AB4B1-D241-4B3F-A260-2F05C0976AD7}" presName="sibTrans" presStyleLbl="bgSibTrans2D1" presStyleIdx="1" presStyleCnt="8"/>
      <dgm:spPr/>
      <dgm:t>
        <a:bodyPr/>
        <a:lstStyle/>
        <a:p>
          <a:endParaRPr lang="ru-RU"/>
        </a:p>
      </dgm:t>
    </dgm:pt>
    <dgm:pt modelId="{D3D44CA5-906C-4953-9484-E2A98309FBFE}" type="pres">
      <dgm:prSet presAssocID="{2C0DFE0F-133A-4568-BD11-2F1223EDB8B3}" presName="compNode" presStyleCnt="0"/>
      <dgm:spPr/>
    </dgm:pt>
    <dgm:pt modelId="{4AA544A4-A965-4697-997D-099633F4272C}" type="pres">
      <dgm:prSet presAssocID="{2C0DFE0F-133A-4568-BD11-2F1223EDB8B3}" presName="dummyConnPt" presStyleCnt="0"/>
      <dgm:spPr/>
    </dgm:pt>
    <dgm:pt modelId="{86A0665A-B471-4213-9D00-B697B9A1D708}" type="pres">
      <dgm:prSet presAssocID="{2C0DFE0F-133A-4568-BD11-2F1223EDB8B3}" presName="node" presStyleLbl="node1" presStyleIdx="2" presStyleCnt="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6959941-839C-4616-9EB5-4A98626DA04D}" type="pres">
      <dgm:prSet presAssocID="{B8A5CEDA-A5C6-42A0-8E44-B2E79EACE16C}" presName="sibTrans" presStyleLbl="bgSibTrans2D1" presStyleIdx="2" presStyleCnt="8"/>
      <dgm:spPr/>
      <dgm:t>
        <a:bodyPr/>
        <a:lstStyle/>
        <a:p>
          <a:endParaRPr lang="ru-RU"/>
        </a:p>
      </dgm:t>
    </dgm:pt>
    <dgm:pt modelId="{C9F36B09-3E97-4245-AFE6-2DAF637296BF}" type="pres">
      <dgm:prSet presAssocID="{E3ACDDEB-6FC0-4C01-A793-28199300A77E}" presName="compNode" presStyleCnt="0"/>
      <dgm:spPr/>
    </dgm:pt>
    <dgm:pt modelId="{E420B14B-9FEB-4550-9B48-5776E9530262}" type="pres">
      <dgm:prSet presAssocID="{E3ACDDEB-6FC0-4C01-A793-28199300A77E}" presName="dummyConnPt" presStyleCnt="0"/>
      <dgm:spPr/>
    </dgm:pt>
    <dgm:pt modelId="{F051B859-AC78-485A-9B65-912DAA3AFD3C}" type="pres">
      <dgm:prSet presAssocID="{E3ACDDEB-6FC0-4C01-A793-28199300A77E}" presName="node" presStyleLbl="node1" presStyleIdx="3" presStyleCnt="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2A1A7C2-4C74-4725-8DAA-5F4AC3FCE711}" type="pres">
      <dgm:prSet presAssocID="{7A3C46B2-764B-4514-B3CF-AE5F95362206}" presName="sibTrans" presStyleLbl="bgSibTrans2D1" presStyleIdx="3" presStyleCnt="8"/>
      <dgm:spPr/>
      <dgm:t>
        <a:bodyPr/>
        <a:lstStyle/>
        <a:p>
          <a:endParaRPr lang="ru-RU"/>
        </a:p>
      </dgm:t>
    </dgm:pt>
    <dgm:pt modelId="{094F5C0D-A841-415F-8C1C-84AA7B46C31F}" type="pres">
      <dgm:prSet presAssocID="{AB02BE16-B1F1-4DFE-8A6D-E93DB2FE6578}" presName="compNode" presStyleCnt="0"/>
      <dgm:spPr/>
    </dgm:pt>
    <dgm:pt modelId="{EFA103DF-086E-4AAE-89AF-51D18F3F2E01}" type="pres">
      <dgm:prSet presAssocID="{AB02BE16-B1F1-4DFE-8A6D-E93DB2FE6578}" presName="dummyConnPt" presStyleCnt="0"/>
      <dgm:spPr/>
    </dgm:pt>
    <dgm:pt modelId="{3ADA11A5-E3A1-41CD-BAC3-1E2EEB081A25}" type="pres">
      <dgm:prSet presAssocID="{AB02BE16-B1F1-4DFE-8A6D-E93DB2FE6578}" presName="node" presStyleLbl="node1" presStyleIdx="4" presStyleCnt="9" custScaleX="11828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320D699-13C2-4AB0-AB40-152F19CE784B}" type="pres">
      <dgm:prSet presAssocID="{FDAD85AC-A195-42FF-80B9-5AE3F26BC3BE}" presName="sibTrans" presStyleLbl="bgSibTrans2D1" presStyleIdx="4" presStyleCnt="8"/>
      <dgm:spPr/>
      <dgm:t>
        <a:bodyPr/>
        <a:lstStyle/>
        <a:p>
          <a:endParaRPr lang="ru-RU"/>
        </a:p>
      </dgm:t>
    </dgm:pt>
    <dgm:pt modelId="{FE045783-BFE2-4599-9905-A008D76572D0}" type="pres">
      <dgm:prSet presAssocID="{CF5F8C58-C35E-41C1-9794-1C97E77DEE1D}" presName="compNode" presStyleCnt="0"/>
      <dgm:spPr/>
    </dgm:pt>
    <dgm:pt modelId="{EE847280-6A68-4FCF-9535-9D270DED7555}" type="pres">
      <dgm:prSet presAssocID="{CF5F8C58-C35E-41C1-9794-1C97E77DEE1D}" presName="dummyConnPt" presStyleCnt="0"/>
      <dgm:spPr/>
    </dgm:pt>
    <dgm:pt modelId="{D26FB462-5B67-46CF-950C-220B60F1B2F6}" type="pres">
      <dgm:prSet presAssocID="{CF5F8C58-C35E-41C1-9794-1C97E77DEE1D}" presName="node" presStyleLbl="node1" presStyleIdx="5" presStyleCnt="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E050668-69A4-4399-AD35-098187EEBDCF}" type="pres">
      <dgm:prSet presAssocID="{7CAEDCB9-9328-4F75-BE1E-042906E16128}" presName="sibTrans" presStyleLbl="bgSibTrans2D1" presStyleIdx="5" presStyleCnt="8"/>
      <dgm:spPr/>
      <dgm:t>
        <a:bodyPr/>
        <a:lstStyle/>
        <a:p>
          <a:endParaRPr lang="ru-RU"/>
        </a:p>
      </dgm:t>
    </dgm:pt>
    <dgm:pt modelId="{CFEA05DD-83ED-424E-8D38-3842BDA29E98}" type="pres">
      <dgm:prSet presAssocID="{560C8157-18C0-4157-8721-D07E2305EE83}" presName="compNode" presStyleCnt="0"/>
      <dgm:spPr/>
    </dgm:pt>
    <dgm:pt modelId="{32752A5C-D1B7-4FD1-9493-6B921C6D9CD3}" type="pres">
      <dgm:prSet presAssocID="{560C8157-18C0-4157-8721-D07E2305EE83}" presName="dummyConnPt" presStyleCnt="0"/>
      <dgm:spPr/>
    </dgm:pt>
    <dgm:pt modelId="{5B96D906-7666-4051-BAB6-A2828318CF4A}" type="pres">
      <dgm:prSet presAssocID="{560C8157-18C0-4157-8721-D07E2305EE83}" presName="node" presStyleLbl="node1" presStyleIdx="6" presStyleCnt="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BC7DBF3-375B-444F-B6C7-69BB2DC4C36C}" type="pres">
      <dgm:prSet presAssocID="{291E6769-1BEF-47DF-96C0-7F64A0B97B2D}" presName="sibTrans" presStyleLbl="bgSibTrans2D1" presStyleIdx="6" presStyleCnt="8"/>
      <dgm:spPr/>
      <dgm:t>
        <a:bodyPr/>
        <a:lstStyle/>
        <a:p>
          <a:endParaRPr lang="ru-RU"/>
        </a:p>
      </dgm:t>
    </dgm:pt>
    <dgm:pt modelId="{20630974-645E-439F-93BB-7F43E9141799}" type="pres">
      <dgm:prSet presAssocID="{50059490-8B6E-4D7D-B236-53A2DF5CE1AF}" presName="compNode" presStyleCnt="0"/>
      <dgm:spPr/>
    </dgm:pt>
    <dgm:pt modelId="{2D0D0027-EF3A-41BC-AF49-E86497FA0AD5}" type="pres">
      <dgm:prSet presAssocID="{50059490-8B6E-4D7D-B236-53A2DF5CE1AF}" presName="dummyConnPt" presStyleCnt="0"/>
      <dgm:spPr/>
    </dgm:pt>
    <dgm:pt modelId="{2D7DEE95-0CC4-4E2C-AD2F-FF666C500217}" type="pres">
      <dgm:prSet presAssocID="{50059490-8B6E-4D7D-B236-53A2DF5CE1AF}" presName="node" presStyleLbl="node1" presStyleIdx="7" presStyleCnt="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D7E4DCA-B695-4FD3-9E0F-701ADC7DBDE2}" type="pres">
      <dgm:prSet presAssocID="{02405E65-A423-4187-8689-B6626D0128C5}" presName="sibTrans" presStyleLbl="bgSibTrans2D1" presStyleIdx="7" presStyleCnt="8"/>
      <dgm:spPr/>
      <dgm:t>
        <a:bodyPr/>
        <a:lstStyle/>
        <a:p>
          <a:endParaRPr lang="ru-RU"/>
        </a:p>
      </dgm:t>
    </dgm:pt>
    <dgm:pt modelId="{EBE8C7B9-7C8B-48E4-871C-6B14B87CE1D0}" type="pres">
      <dgm:prSet presAssocID="{7935B19A-2A07-4D90-8430-575C7B8A7713}" presName="compNode" presStyleCnt="0"/>
      <dgm:spPr/>
    </dgm:pt>
    <dgm:pt modelId="{0805A7BB-3BB9-4036-B980-FCBB1CDD9295}" type="pres">
      <dgm:prSet presAssocID="{7935B19A-2A07-4D90-8430-575C7B8A7713}" presName="dummyConnPt" presStyleCnt="0"/>
      <dgm:spPr/>
    </dgm:pt>
    <dgm:pt modelId="{E7676C44-C82C-4AF3-9340-AE91B2FFD956}" type="pres">
      <dgm:prSet presAssocID="{7935B19A-2A07-4D90-8430-575C7B8A7713}" presName="node" presStyleLbl="node1" presStyleIdx="8" presStyleCnt="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BB47E49A-223E-4D7F-A966-C58CAA6BF6B9}" type="presOf" srcId="{CF5F8C58-C35E-41C1-9794-1C97E77DEE1D}" destId="{D26FB462-5B67-46CF-950C-220B60F1B2F6}" srcOrd="0" destOrd="0" presId="urn:microsoft.com/office/officeart/2005/8/layout/bProcess4"/>
    <dgm:cxn modelId="{68948A9F-2F48-474F-9A13-06CD448486D0}" srcId="{C84A2CFF-BBAF-4CE9-9E25-D528CC6F2064}" destId="{CF5F8C58-C35E-41C1-9794-1C97E77DEE1D}" srcOrd="5" destOrd="0" parTransId="{C0C3F08C-BBA2-43BA-9EAB-4A2C5E771277}" sibTransId="{7CAEDCB9-9328-4F75-BE1E-042906E16128}"/>
    <dgm:cxn modelId="{38087D5D-B41D-4BAD-987E-D1B6C8DE9615}" type="presOf" srcId="{7CAEDCB9-9328-4F75-BE1E-042906E16128}" destId="{0E050668-69A4-4399-AD35-098187EEBDCF}" srcOrd="0" destOrd="0" presId="urn:microsoft.com/office/officeart/2005/8/layout/bProcess4"/>
    <dgm:cxn modelId="{F98C0228-5EF0-456B-AEA8-B9D88AE24FA2}" srcId="{C84A2CFF-BBAF-4CE9-9E25-D528CC6F2064}" destId="{7935B19A-2A07-4D90-8430-575C7B8A7713}" srcOrd="8" destOrd="0" parTransId="{CB54B398-0FC6-42C3-8AB8-1F7755E37582}" sibTransId="{1EED6995-5EDA-4CCF-90C7-B2DD982DEDB0}"/>
    <dgm:cxn modelId="{E58417B4-120F-4DB6-B865-53C0A58DAA47}" type="presOf" srcId="{B8A5CEDA-A5C6-42A0-8E44-B2E79EACE16C}" destId="{36959941-839C-4616-9EB5-4A98626DA04D}" srcOrd="0" destOrd="0" presId="urn:microsoft.com/office/officeart/2005/8/layout/bProcess4"/>
    <dgm:cxn modelId="{18AEB37F-C021-4A51-B0D2-A6C64C67B463}" type="presOf" srcId="{2C0DFE0F-133A-4568-BD11-2F1223EDB8B3}" destId="{86A0665A-B471-4213-9D00-B697B9A1D708}" srcOrd="0" destOrd="0" presId="urn:microsoft.com/office/officeart/2005/8/layout/bProcess4"/>
    <dgm:cxn modelId="{2ED458A6-743E-4389-8181-C0887CFBC510}" srcId="{C84A2CFF-BBAF-4CE9-9E25-D528CC6F2064}" destId="{E3ACDDEB-6FC0-4C01-A793-28199300A77E}" srcOrd="3" destOrd="0" parTransId="{209DB477-562C-4A62-B14C-52ADBB396B14}" sibTransId="{7A3C46B2-764B-4514-B3CF-AE5F95362206}"/>
    <dgm:cxn modelId="{E9164816-5B78-48DE-9EF8-2CFF470D4106}" type="presOf" srcId="{291E6769-1BEF-47DF-96C0-7F64A0B97B2D}" destId="{8BC7DBF3-375B-444F-B6C7-69BB2DC4C36C}" srcOrd="0" destOrd="0" presId="urn:microsoft.com/office/officeart/2005/8/layout/bProcess4"/>
    <dgm:cxn modelId="{1C68143A-AE9E-467E-952B-F0876647A6C2}" type="presOf" srcId="{C84A2CFF-BBAF-4CE9-9E25-D528CC6F2064}" destId="{032C4104-E17B-497F-B14B-B805E0EA0D5D}" srcOrd="0" destOrd="0" presId="urn:microsoft.com/office/officeart/2005/8/layout/bProcess4"/>
    <dgm:cxn modelId="{B284F15E-A0AB-4F16-8B52-B28FBC4A69C5}" type="presOf" srcId="{02405E65-A423-4187-8689-B6626D0128C5}" destId="{AD7E4DCA-B695-4FD3-9E0F-701ADC7DBDE2}" srcOrd="0" destOrd="0" presId="urn:microsoft.com/office/officeart/2005/8/layout/bProcess4"/>
    <dgm:cxn modelId="{206FCD17-7BDE-4D9C-B98E-D2C15AC57E5C}" srcId="{C84A2CFF-BBAF-4CE9-9E25-D528CC6F2064}" destId="{AB02BE16-B1F1-4DFE-8A6D-E93DB2FE6578}" srcOrd="4" destOrd="0" parTransId="{0FC2B122-B2AC-48BF-852A-AD9B3F872119}" sibTransId="{FDAD85AC-A195-42FF-80B9-5AE3F26BC3BE}"/>
    <dgm:cxn modelId="{A449E265-7955-4079-B4B4-C254B913618C}" srcId="{C84A2CFF-BBAF-4CE9-9E25-D528CC6F2064}" destId="{50059490-8B6E-4D7D-B236-53A2DF5CE1AF}" srcOrd="7" destOrd="0" parTransId="{469B79BF-CCFB-443C-980B-7AB88CC6331C}" sibTransId="{02405E65-A423-4187-8689-B6626D0128C5}"/>
    <dgm:cxn modelId="{AD3D3C97-378D-420C-951A-A81DB2D12F81}" type="presOf" srcId="{CC2F2001-FC70-422A-BB4F-D7CAEE48DE9C}" destId="{2BAD71F0-E57E-48EF-A584-307964A6B9F0}" srcOrd="0" destOrd="0" presId="urn:microsoft.com/office/officeart/2005/8/layout/bProcess4"/>
    <dgm:cxn modelId="{989EFF06-0BFC-4B49-BD75-372B79A1C7E1}" srcId="{C84A2CFF-BBAF-4CE9-9E25-D528CC6F2064}" destId="{560C8157-18C0-4157-8721-D07E2305EE83}" srcOrd="6" destOrd="0" parTransId="{CF0DF610-2D3D-40F0-87F2-C24109F55B86}" sibTransId="{291E6769-1BEF-47DF-96C0-7F64A0B97B2D}"/>
    <dgm:cxn modelId="{A45149C9-BC64-43E7-B25C-847E1E290B52}" type="presOf" srcId="{7A3C46B2-764B-4514-B3CF-AE5F95362206}" destId="{B2A1A7C2-4C74-4725-8DAA-5F4AC3FCE711}" srcOrd="0" destOrd="0" presId="urn:microsoft.com/office/officeart/2005/8/layout/bProcess4"/>
    <dgm:cxn modelId="{2D07678E-3D50-4946-B2AD-B6281B45B7EF}" type="presOf" srcId="{560C8157-18C0-4157-8721-D07E2305EE83}" destId="{5B96D906-7666-4051-BAB6-A2828318CF4A}" srcOrd="0" destOrd="0" presId="urn:microsoft.com/office/officeart/2005/8/layout/bProcess4"/>
    <dgm:cxn modelId="{049B6E8F-826E-4CFF-B617-804790497CEF}" type="presOf" srcId="{7935B19A-2A07-4D90-8430-575C7B8A7713}" destId="{E7676C44-C82C-4AF3-9340-AE91B2FFD956}" srcOrd="0" destOrd="0" presId="urn:microsoft.com/office/officeart/2005/8/layout/bProcess4"/>
    <dgm:cxn modelId="{920A598B-CA08-4AD7-B6C7-AAD19EF36A7E}" type="presOf" srcId="{50059490-8B6E-4D7D-B236-53A2DF5CE1AF}" destId="{2D7DEE95-0CC4-4E2C-AD2F-FF666C500217}" srcOrd="0" destOrd="0" presId="urn:microsoft.com/office/officeart/2005/8/layout/bProcess4"/>
    <dgm:cxn modelId="{0CB85836-06FC-45A0-AB1B-28FE371A76EE}" srcId="{C84A2CFF-BBAF-4CE9-9E25-D528CC6F2064}" destId="{5E5E4977-A1D6-49DF-B81E-A8C51E4A030D}" srcOrd="0" destOrd="0" parTransId="{447F940D-1431-4BBF-A711-A0BB71AD49A2}" sibTransId="{802320C5-1C41-4F91-B0DC-4750A6EDA012}"/>
    <dgm:cxn modelId="{DBDFF1F1-6948-48A3-BC53-C43C75648B46}" type="presOf" srcId="{E3ACDDEB-6FC0-4C01-A793-28199300A77E}" destId="{F051B859-AC78-485A-9B65-912DAA3AFD3C}" srcOrd="0" destOrd="0" presId="urn:microsoft.com/office/officeart/2005/8/layout/bProcess4"/>
    <dgm:cxn modelId="{9266946A-089E-4236-BB04-CDC8743EA21C}" type="presOf" srcId="{555AB4B1-D241-4B3F-A260-2F05C0976AD7}" destId="{735A82C6-3D0F-4DB0-B808-BD677260AC95}" srcOrd="0" destOrd="0" presId="urn:microsoft.com/office/officeart/2005/8/layout/bProcess4"/>
    <dgm:cxn modelId="{81BF437B-08FD-4E33-AE34-0EAC6C733E9B}" type="presOf" srcId="{5E5E4977-A1D6-49DF-B81E-A8C51E4A030D}" destId="{E9A3F516-A159-4EAF-B9D9-299C4192E12E}" srcOrd="0" destOrd="0" presId="urn:microsoft.com/office/officeart/2005/8/layout/bProcess4"/>
    <dgm:cxn modelId="{A5DDE735-B7CB-4343-9128-4D4A25A706CC}" type="presOf" srcId="{802320C5-1C41-4F91-B0DC-4750A6EDA012}" destId="{05E04F75-FEA7-4F1E-82D5-B4878C421EAE}" srcOrd="0" destOrd="0" presId="urn:microsoft.com/office/officeart/2005/8/layout/bProcess4"/>
    <dgm:cxn modelId="{E9BAE5CE-B641-47DA-B659-F201645456A0}" srcId="{C84A2CFF-BBAF-4CE9-9E25-D528CC6F2064}" destId="{CC2F2001-FC70-422A-BB4F-D7CAEE48DE9C}" srcOrd="1" destOrd="0" parTransId="{4B423373-8F56-4C74-901B-1675C6EA4B94}" sibTransId="{555AB4B1-D241-4B3F-A260-2F05C0976AD7}"/>
    <dgm:cxn modelId="{016D56EC-9E52-4398-83E1-5AF642F69770}" type="presOf" srcId="{FDAD85AC-A195-42FF-80B9-5AE3F26BC3BE}" destId="{D320D699-13C2-4AB0-AB40-152F19CE784B}" srcOrd="0" destOrd="0" presId="urn:microsoft.com/office/officeart/2005/8/layout/bProcess4"/>
    <dgm:cxn modelId="{7AB21355-DFF8-49C9-9A5B-72F022188CF3}" srcId="{C84A2CFF-BBAF-4CE9-9E25-D528CC6F2064}" destId="{2C0DFE0F-133A-4568-BD11-2F1223EDB8B3}" srcOrd="2" destOrd="0" parTransId="{B4E6220F-B5BC-4414-A54C-F534915669BB}" sibTransId="{B8A5CEDA-A5C6-42A0-8E44-B2E79EACE16C}"/>
    <dgm:cxn modelId="{A35A4BB3-090D-4D50-BD7C-0DA1FCC0DD4D}" type="presOf" srcId="{AB02BE16-B1F1-4DFE-8A6D-E93DB2FE6578}" destId="{3ADA11A5-E3A1-41CD-BAC3-1E2EEB081A25}" srcOrd="0" destOrd="0" presId="urn:microsoft.com/office/officeart/2005/8/layout/bProcess4"/>
    <dgm:cxn modelId="{03467D9E-EED9-446E-8A18-1AAFA6940ECB}" type="presParOf" srcId="{032C4104-E17B-497F-B14B-B805E0EA0D5D}" destId="{A856A1BD-8647-4A7E-B0E9-4550398A0637}" srcOrd="0" destOrd="0" presId="urn:microsoft.com/office/officeart/2005/8/layout/bProcess4"/>
    <dgm:cxn modelId="{ED524389-9591-4846-968F-73B9C6E2C0F5}" type="presParOf" srcId="{A856A1BD-8647-4A7E-B0E9-4550398A0637}" destId="{823D1E72-C665-4509-93B5-63CF1D20768A}" srcOrd="0" destOrd="0" presId="urn:microsoft.com/office/officeart/2005/8/layout/bProcess4"/>
    <dgm:cxn modelId="{DF8DF54E-3712-4D56-B453-9227B650D40E}" type="presParOf" srcId="{A856A1BD-8647-4A7E-B0E9-4550398A0637}" destId="{E9A3F516-A159-4EAF-B9D9-299C4192E12E}" srcOrd="1" destOrd="0" presId="urn:microsoft.com/office/officeart/2005/8/layout/bProcess4"/>
    <dgm:cxn modelId="{35C64575-50A5-4EEE-BC53-2B3CE51C017E}" type="presParOf" srcId="{032C4104-E17B-497F-B14B-B805E0EA0D5D}" destId="{05E04F75-FEA7-4F1E-82D5-B4878C421EAE}" srcOrd="1" destOrd="0" presId="urn:microsoft.com/office/officeart/2005/8/layout/bProcess4"/>
    <dgm:cxn modelId="{3EBA4C25-293E-40CC-AD23-AAE2FCACD3C6}" type="presParOf" srcId="{032C4104-E17B-497F-B14B-B805E0EA0D5D}" destId="{2C912943-05F0-41DF-B2EA-89EC03B76D3A}" srcOrd="2" destOrd="0" presId="urn:microsoft.com/office/officeart/2005/8/layout/bProcess4"/>
    <dgm:cxn modelId="{D5500FAC-3255-4EA4-9B17-FB3B9F362886}" type="presParOf" srcId="{2C912943-05F0-41DF-B2EA-89EC03B76D3A}" destId="{F5ADE677-13D7-4681-AE29-E14E59B034E5}" srcOrd="0" destOrd="0" presId="urn:microsoft.com/office/officeart/2005/8/layout/bProcess4"/>
    <dgm:cxn modelId="{48DFFFFE-53B1-47BB-B0D0-A801A874E47A}" type="presParOf" srcId="{2C912943-05F0-41DF-B2EA-89EC03B76D3A}" destId="{2BAD71F0-E57E-48EF-A584-307964A6B9F0}" srcOrd="1" destOrd="0" presId="urn:microsoft.com/office/officeart/2005/8/layout/bProcess4"/>
    <dgm:cxn modelId="{44811197-8DF0-438A-81EB-351EFEB3B5BE}" type="presParOf" srcId="{032C4104-E17B-497F-B14B-B805E0EA0D5D}" destId="{735A82C6-3D0F-4DB0-B808-BD677260AC95}" srcOrd="3" destOrd="0" presId="urn:microsoft.com/office/officeart/2005/8/layout/bProcess4"/>
    <dgm:cxn modelId="{BDE154B2-00C1-4BC4-AA07-0C95862716DC}" type="presParOf" srcId="{032C4104-E17B-497F-B14B-B805E0EA0D5D}" destId="{D3D44CA5-906C-4953-9484-E2A98309FBFE}" srcOrd="4" destOrd="0" presId="urn:microsoft.com/office/officeart/2005/8/layout/bProcess4"/>
    <dgm:cxn modelId="{2C74F695-F149-483E-8764-C1336CA90B90}" type="presParOf" srcId="{D3D44CA5-906C-4953-9484-E2A98309FBFE}" destId="{4AA544A4-A965-4697-997D-099633F4272C}" srcOrd="0" destOrd="0" presId="urn:microsoft.com/office/officeart/2005/8/layout/bProcess4"/>
    <dgm:cxn modelId="{7874106F-C63B-4C45-9045-09C7F26907D0}" type="presParOf" srcId="{D3D44CA5-906C-4953-9484-E2A98309FBFE}" destId="{86A0665A-B471-4213-9D00-B697B9A1D708}" srcOrd="1" destOrd="0" presId="urn:microsoft.com/office/officeart/2005/8/layout/bProcess4"/>
    <dgm:cxn modelId="{167BB9E4-CA38-475E-A35E-ED244B96CDAF}" type="presParOf" srcId="{032C4104-E17B-497F-B14B-B805E0EA0D5D}" destId="{36959941-839C-4616-9EB5-4A98626DA04D}" srcOrd="5" destOrd="0" presId="urn:microsoft.com/office/officeart/2005/8/layout/bProcess4"/>
    <dgm:cxn modelId="{EBE0503D-922E-4137-BC9E-9AA1609F4E6E}" type="presParOf" srcId="{032C4104-E17B-497F-B14B-B805E0EA0D5D}" destId="{C9F36B09-3E97-4245-AFE6-2DAF637296BF}" srcOrd="6" destOrd="0" presId="urn:microsoft.com/office/officeart/2005/8/layout/bProcess4"/>
    <dgm:cxn modelId="{AC4E8C33-3184-49B3-9F34-40AC0156CA45}" type="presParOf" srcId="{C9F36B09-3E97-4245-AFE6-2DAF637296BF}" destId="{E420B14B-9FEB-4550-9B48-5776E9530262}" srcOrd="0" destOrd="0" presId="urn:microsoft.com/office/officeart/2005/8/layout/bProcess4"/>
    <dgm:cxn modelId="{7EAC1BFA-5B06-4217-B332-37B4E52E8884}" type="presParOf" srcId="{C9F36B09-3E97-4245-AFE6-2DAF637296BF}" destId="{F051B859-AC78-485A-9B65-912DAA3AFD3C}" srcOrd="1" destOrd="0" presId="urn:microsoft.com/office/officeart/2005/8/layout/bProcess4"/>
    <dgm:cxn modelId="{0F92DCF2-93B4-4578-BFC1-4BCE9517DF44}" type="presParOf" srcId="{032C4104-E17B-497F-B14B-B805E0EA0D5D}" destId="{B2A1A7C2-4C74-4725-8DAA-5F4AC3FCE711}" srcOrd="7" destOrd="0" presId="urn:microsoft.com/office/officeart/2005/8/layout/bProcess4"/>
    <dgm:cxn modelId="{874BF5D2-7EFE-478E-9853-64FBB2B2D5DA}" type="presParOf" srcId="{032C4104-E17B-497F-B14B-B805E0EA0D5D}" destId="{094F5C0D-A841-415F-8C1C-84AA7B46C31F}" srcOrd="8" destOrd="0" presId="urn:microsoft.com/office/officeart/2005/8/layout/bProcess4"/>
    <dgm:cxn modelId="{BEF394BC-1C10-4A5F-9545-809BCA23CCC2}" type="presParOf" srcId="{094F5C0D-A841-415F-8C1C-84AA7B46C31F}" destId="{EFA103DF-086E-4AAE-89AF-51D18F3F2E01}" srcOrd="0" destOrd="0" presId="urn:microsoft.com/office/officeart/2005/8/layout/bProcess4"/>
    <dgm:cxn modelId="{7A3D9894-7930-471B-85C4-4D20B527FA73}" type="presParOf" srcId="{094F5C0D-A841-415F-8C1C-84AA7B46C31F}" destId="{3ADA11A5-E3A1-41CD-BAC3-1E2EEB081A25}" srcOrd="1" destOrd="0" presId="urn:microsoft.com/office/officeart/2005/8/layout/bProcess4"/>
    <dgm:cxn modelId="{A8404E1F-6A2A-41FB-8993-6E15A7C150AC}" type="presParOf" srcId="{032C4104-E17B-497F-B14B-B805E0EA0D5D}" destId="{D320D699-13C2-4AB0-AB40-152F19CE784B}" srcOrd="9" destOrd="0" presId="urn:microsoft.com/office/officeart/2005/8/layout/bProcess4"/>
    <dgm:cxn modelId="{A066A093-F645-451A-BFCF-D555FDE8708B}" type="presParOf" srcId="{032C4104-E17B-497F-B14B-B805E0EA0D5D}" destId="{FE045783-BFE2-4599-9905-A008D76572D0}" srcOrd="10" destOrd="0" presId="urn:microsoft.com/office/officeart/2005/8/layout/bProcess4"/>
    <dgm:cxn modelId="{F0D740C4-9550-4560-9C48-03A514361F34}" type="presParOf" srcId="{FE045783-BFE2-4599-9905-A008D76572D0}" destId="{EE847280-6A68-4FCF-9535-9D270DED7555}" srcOrd="0" destOrd="0" presId="urn:microsoft.com/office/officeart/2005/8/layout/bProcess4"/>
    <dgm:cxn modelId="{F018A355-2CD8-41D4-BB2B-F169783A277F}" type="presParOf" srcId="{FE045783-BFE2-4599-9905-A008D76572D0}" destId="{D26FB462-5B67-46CF-950C-220B60F1B2F6}" srcOrd="1" destOrd="0" presId="urn:microsoft.com/office/officeart/2005/8/layout/bProcess4"/>
    <dgm:cxn modelId="{8538AB55-7767-40A1-94F5-9E4413108ABF}" type="presParOf" srcId="{032C4104-E17B-497F-B14B-B805E0EA0D5D}" destId="{0E050668-69A4-4399-AD35-098187EEBDCF}" srcOrd="11" destOrd="0" presId="urn:microsoft.com/office/officeart/2005/8/layout/bProcess4"/>
    <dgm:cxn modelId="{9DA1D9BC-B4B5-4470-960F-928DB6624063}" type="presParOf" srcId="{032C4104-E17B-497F-B14B-B805E0EA0D5D}" destId="{CFEA05DD-83ED-424E-8D38-3842BDA29E98}" srcOrd="12" destOrd="0" presId="urn:microsoft.com/office/officeart/2005/8/layout/bProcess4"/>
    <dgm:cxn modelId="{3FFB86A5-F550-44AE-89B2-3E518D785830}" type="presParOf" srcId="{CFEA05DD-83ED-424E-8D38-3842BDA29E98}" destId="{32752A5C-D1B7-4FD1-9493-6B921C6D9CD3}" srcOrd="0" destOrd="0" presId="urn:microsoft.com/office/officeart/2005/8/layout/bProcess4"/>
    <dgm:cxn modelId="{380CB842-C677-46E2-B02E-4B1CE9FFD8DF}" type="presParOf" srcId="{CFEA05DD-83ED-424E-8D38-3842BDA29E98}" destId="{5B96D906-7666-4051-BAB6-A2828318CF4A}" srcOrd="1" destOrd="0" presId="urn:microsoft.com/office/officeart/2005/8/layout/bProcess4"/>
    <dgm:cxn modelId="{1ECDDB21-37BB-44CD-BAA7-58BAEC9EB22B}" type="presParOf" srcId="{032C4104-E17B-497F-B14B-B805E0EA0D5D}" destId="{8BC7DBF3-375B-444F-B6C7-69BB2DC4C36C}" srcOrd="13" destOrd="0" presId="urn:microsoft.com/office/officeart/2005/8/layout/bProcess4"/>
    <dgm:cxn modelId="{B21B5B26-210A-4F85-8473-1F7E74124819}" type="presParOf" srcId="{032C4104-E17B-497F-B14B-B805E0EA0D5D}" destId="{20630974-645E-439F-93BB-7F43E9141799}" srcOrd="14" destOrd="0" presId="urn:microsoft.com/office/officeart/2005/8/layout/bProcess4"/>
    <dgm:cxn modelId="{C2F5B2C9-6C5B-458D-B3CB-94BC60A55084}" type="presParOf" srcId="{20630974-645E-439F-93BB-7F43E9141799}" destId="{2D0D0027-EF3A-41BC-AF49-E86497FA0AD5}" srcOrd="0" destOrd="0" presId="urn:microsoft.com/office/officeart/2005/8/layout/bProcess4"/>
    <dgm:cxn modelId="{F9A827FC-BD35-4D87-9613-0423FAEB59FC}" type="presParOf" srcId="{20630974-645E-439F-93BB-7F43E9141799}" destId="{2D7DEE95-0CC4-4E2C-AD2F-FF666C500217}" srcOrd="1" destOrd="0" presId="urn:microsoft.com/office/officeart/2005/8/layout/bProcess4"/>
    <dgm:cxn modelId="{6F5CDB41-E037-4D95-98BC-187473E050C6}" type="presParOf" srcId="{032C4104-E17B-497F-B14B-B805E0EA0D5D}" destId="{AD7E4DCA-B695-4FD3-9E0F-701ADC7DBDE2}" srcOrd="15" destOrd="0" presId="urn:microsoft.com/office/officeart/2005/8/layout/bProcess4"/>
    <dgm:cxn modelId="{248625A9-C5D3-48C5-A4E1-0661EE0AC3C2}" type="presParOf" srcId="{032C4104-E17B-497F-B14B-B805E0EA0D5D}" destId="{EBE8C7B9-7C8B-48E4-871C-6B14B87CE1D0}" srcOrd="16" destOrd="0" presId="urn:microsoft.com/office/officeart/2005/8/layout/bProcess4"/>
    <dgm:cxn modelId="{165C5434-54C1-4891-99E3-2058FE1FE41B}" type="presParOf" srcId="{EBE8C7B9-7C8B-48E4-871C-6B14B87CE1D0}" destId="{0805A7BB-3BB9-4036-B980-FCBB1CDD9295}" srcOrd="0" destOrd="0" presId="urn:microsoft.com/office/officeart/2005/8/layout/bProcess4"/>
    <dgm:cxn modelId="{25EA904E-C3AD-4DF8-8B65-E920035C3C0C}" type="presParOf" srcId="{EBE8C7B9-7C8B-48E4-871C-6B14B87CE1D0}" destId="{E7676C44-C82C-4AF3-9340-AE91B2FFD956}" srcOrd="1" destOrd="0" presId="urn:microsoft.com/office/officeart/2005/8/layout/bProcess4"/>
  </dgm:cxnLst>
  <dgm:bg>
    <a:solidFill>
      <a:schemeClr val="accent1">
        <a:lumMod val="75000"/>
      </a:schemeClr>
    </a:solidFill>
    <a:effectLst/>
  </dgm:bg>
  <dgm:whole>
    <a:ln>
      <a:solidFill>
        <a:schemeClr val="accent1">
          <a:lumMod val="20000"/>
          <a:lumOff val="80000"/>
        </a:schemeClr>
      </a:solidFill>
    </a:ln>
  </dgm:whole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E3BF146-F0D0-4376-B9F6-EAB371343202}">
      <dsp:nvSpPr>
        <dsp:cNvPr id="0" name=""/>
        <dsp:cNvSpPr/>
      </dsp:nvSpPr>
      <dsp:spPr>
        <a:xfrm rot="5400000">
          <a:off x="48389" y="831645"/>
          <a:ext cx="1295288" cy="156499"/>
        </a:xfrm>
        <a:prstGeom prst="rect">
          <a:avLst/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EED616E-EDAF-48B1-A349-D68D43F32045}">
      <dsp:nvSpPr>
        <dsp:cNvPr id="0" name=""/>
        <dsp:cNvSpPr/>
      </dsp:nvSpPr>
      <dsp:spPr>
        <a:xfrm>
          <a:off x="343817" y="1235"/>
          <a:ext cx="1738887" cy="1043332"/>
        </a:xfrm>
        <a:prstGeom prst="roundRect">
          <a:avLst>
            <a:gd name="adj" fmla="val 10000"/>
          </a:avLst>
        </a:prstGeom>
        <a:solidFill>
          <a:schemeClr val="accent2"/>
        </a:solidFill>
        <a:ln w="19050" cap="rnd" cmpd="sng" algn="ctr">
          <a:solidFill>
            <a:schemeClr val="accent2">
              <a:shade val="50000"/>
            </a:schemeClr>
          </a:solidFill>
          <a:prstDash val="solid"/>
        </a:ln>
        <a:effectLst/>
      </dsp:spPr>
      <dsp:style>
        <a:lnRef idx="2">
          <a:schemeClr val="accent2">
            <a:shade val="50000"/>
          </a:schemeClr>
        </a:lnRef>
        <a:fillRef idx="1">
          <a:schemeClr val="accent2"/>
        </a:fillRef>
        <a:effectRef idx="0">
          <a:schemeClr val="accent2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k-KZ" sz="2400" kern="1200" dirty="0" smtClean="0">
              <a:solidFill>
                <a:schemeClr val="accent2">
                  <a:lumMod val="50000"/>
                </a:schemeClr>
              </a:solidFill>
              <a:hlinkClick xmlns:r="http://schemas.openxmlformats.org/officeDocument/2006/relationships" r:id="rId1" action="ppaction://hlinkpres?slideindex=1&amp;slidetitle="/>
            </a:rPr>
            <a:t>Ата тегім, династия</a:t>
          </a:r>
          <a:endParaRPr lang="ru-RU" sz="2400" kern="1200" dirty="0">
            <a:solidFill>
              <a:schemeClr val="accent2">
                <a:lumMod val="50000"/>
              </a:schemeClr>
            </a:solidFill>
          </a:endParaRPr>
        </a:p>
      </dsp:txBody>
      <dsp:txXfrm>
        <a:off x="374375" y="31793"/>
        <a:ext cx="1677771" cy="982216"/>
      </dsp:txXfrm>
    </dsp:sp>
    <dsp:sp modelId="{BFE3989F-AA4A-4587-8C28-D80F2C399658}">
      <dsp:nvSpPr>
        <dsp:cNvPr id="0" name=""/>
        <dsp:cNvSpPr/>
      </dsp:nvSpPr>
      <dsp:spPr>
        <a:xfrm rot="5400000">
          <a:off x="48389" y="2135810"/>
          <a:ext cx="1295288" cy="156499"/>
        </a:xfrm>
        <a:prstGeom prst="rect">
          <a:avLst/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483DB4E-2F34-444A-A83A-9B845BC058AA}">
      <dsp:nvSpPr>
        <dsp:cNvPr id="0" name=""/>
        <dsp:cNvSpPr/>
      </dsp:nvSpPr>
      <dsp:spPr>
        <a:xfrm>
          <a:off x="343817" y="1305400"/>
          <a:ext cx="1738887" cy="1043332"/>
        </a:xfrm>
        <a:prstGeom prst="roundRect">
          <a:avLst>
            <a:gd name="adj" fmla="val 10000"/>
          </a:avLst>
        </a:prstGeom>
        <a:solidFill>
          <a:schemeClr val="accent6">
            <a:lumMod val="60000"/>
            <a:lumOff val="40000"/>
          </a:schemeClr>
        </a:solidFill>
        <a:ln>
          <a:noFill/>
        </a:ln>
        <a:effectLst>
          <a:outerShdw blurRad="50800" dist="381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l"/>
        </a:scene3d>
        <a:sp3d prstMaterial="plastic">
          <a:bevelT w="0" h="0"/>
        </a:sp3d>
      </dsp:spPr>
      <dsp:style>
        <a:lnRef idx="0">
          <a:schemeClr val="accent3"/>
        </a:lnRef>
        <a:fillRef idx="3">
          <a:schemeClr val="accent3"/>
        </a:fillRef>
        <a:effectRef idx="3">
          <a:schemeClr val="accent3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k-KZ" sz="2400" kern="1200" dirty="0" smtClean="0">
              <a:solidFill>
                <a:schemeClr val="tx1"/>
              </a:solidFill>
              <a:hlinkClick xmlns:r="http://schemas.openxmlformats.org/officeDocument/2006/relationships" r:id="rId2" action="ppaction://hlinkpres?slideindex=1&amp;slidetitle="/>
            </a:rPr>
            <a:t>Отбасым</a:t>
          </a:r>
          <a:endParaRPr lang="ru-RU" sz="2400" kern="1200" dirty="0">
            <a:solidFill>
              <a:schemeClr val="tx1"/>
            </a:solidFill>
          </a:endParaRPr>
        </a:p>
      </dsp:txBody>
      <dsp:txXfrm>
        <a:off x="374375" y="1335958"/>
        <a:ext cx="1677771" cy="982216"/>
      </dsp:txXfrm>
    </dsp:sp>
    <dsp:sp modelId="{6AE77FA3-3046-4DA3-BC23-6840178A7042}">
      <dsp:nvSpPr>
        <dsp:cNvPr id="0" name=""/>
        <dsp:cNvSpPr/>
      </dsp:nvSpPr>
      <dsp:spPr>
        <a:xfrm>
          <a:off x="700472" y="2787893"/>
          <a:ext cx="2303843" cy="156499"/>
        </a:xfrm>
        <a:prstGeom prst="rect">
          <a:avLst/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0E52847-ECE3-4379-9608-043EF08942C4}">
      <dsp:nvSpPr>
        <dsp:cNvPr id="0" name=""/>
        <dsp:cNvSpPr/>
      </dsp:nvSpPr>
      <dsp:spPr>
        <a:xfrm>
          <a:off x="343817" y="2609566"/>
          <a:ext cx="1738887" cy="1043332"/>
        </a:xfrm>
        <a:prstGeom prst="roundRect">
          <a:avLst>
            <a:gd name="adj" fmla="val 10000"/>
          </a:avLst>
        </a:prstGeom>
        <a:solidFill>
          <a:schemeClr val="accent6"/>
        </a:solidFill>
        <a:ln w="19050" cap="rnd" cmpd="sng" algn="ctr">
          <a:solidFill>
            <a:schemeClr val="accent6">
              <a:shade val="50000"/>
            </a:schemeClr>
          </a:solidFill>
          <a:prstDash val="solid"/>
        </a:ln>
        <a:effectLst/>
      </dsp:spPr>
      <dsp:style>
        <a:lnRef idx="2">
          <a:schemeClr val="accent6">
            <a:shade val="50000"/>
          </a:schemeClr>
        </a:lnRef>
        <a:fillRef idx="1">
          <a:schemeClr val="accent6"/>
        </a:fillRef>
        <a:effectRef idx="0">
          <a:schemeClr val="accent6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k-KZ" sz="2800" kern="1200" dirty="0" smtClean="0">
              <a:solidFill>
                <a:schemeClr val="accent2">
                  <a:lumMod val="50000"/>
                </a:schemeClr>
              </a:solidFill>
              <a:hlinkClick xmlns:r="http://schemas.openxmlformats.org/officeDocument/2006/relationships" r:id="rId3" action="ppaction://hlinkpres?slideindex=1&amp;slidetitle="/>
            </a:rPr>
            <a:t>Алғыс хаттар</a:t>
          </a:r>
          <a:endParaRPr lang="ru-RU" sz="2800" kern="1200" dirty="0">
            <a:solidFill>
              <a:schemeClr val="accent2">
                <a:lumMod val="50000"/>
              </a:schemeClr>
            </a:solidFill>
          </a:endParaRPr>
        </a:p>
      </dsp:txBody>
      <dsp:txXfrm>
        <a:off x="374375" y="2640124"/>
        <a:ext cx="1677771" cy="982216"/>
      </dsp:txXfrm>
    </dsp:sp>
    <dsp:sp modelId="{B5833147-B5FB-4641-BA3B-65943117243E}">
      <dsp:nvSpPr>
        <dsp:cNvPr id="0" name=""/>
        <dsp:cNvSpPr/>
      </dsp:nvSpPr>
      <dsp:spPr>
        <a:xfrm rot="16200000">
          <a:off x="2361109" y="2135810"/>
          <a:ext cx="1295288" cy="156499"/>
        </a:xfrm>
        <a:prstGeom prst="rect">
          <a:avLst/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99CCF3B-368B-42CF-A641-38DCFCFDDD9D}">
      <dsp:nvSpPr>
        <dsp:cNvPr id="0" name=""/>
        <dsp:cNvSpPr/>
      </dsp:nvSpPr>
      <dsp:spPr>
        <a:xfrm>
          <a:off x="2656537" y="2609566"/>
          <a:ext cx="1738887" cy="1043332"/>
        </a:xfrm>
        <a:prstGeom prst="roundRect">
          <a:avLst>
            <a:gd name="adj" fmla="val 10000"/>
          </a:avLst>
        </a:prstGeom>
        <a:gradFill rotWithShape="1">
          <a:gsLst>
            <a:gs pos="0">
              <a:schemeClr val="dk1">
                <a:tint val="65000"/>
                <a:lumMod val="110000"/>
              </a:schemeClr>
            </a:gs>
            <a:gs pos="88000">
              <a:schemeClr val="dk1">
                <a:tint val="90000"/>
              </a:schemeClr>
            </a:gs>
          </a:gsLst>
          <a:lin ang="5400000" scaled="0"/>
        </a:gradFill>
        <a:ln w="12700" cap="rnd" cmpd="sng" algn="ctr">
          <a:solidFill>
            <a:schemeClr val="dk1"/>
          </a:solidFill>
          <a:prstDash val="solid"/>
        </a:ln>
        <a:effectLst/>
      </dsp:spPr>
      <dsp:style>
        <a:lnRef idx="1">
          <a:schemeClr val="dk1"/>
        </a:lnRef>
        <a:fillRef idx="2">
          <a:schemeClr val="dk1"/>
        </a:fillRef>
        <a:effectRef idx="1">
          <a:schemeClr val="dk1"/>
        </a:effectRef>
        <a:fontRef idx="minor">
          <a:schemeClr val="dk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k-KZ" sz="1400" kern="1200" dirty="0" smtClean="0">
              <a:hlinkClick xmlns:r="http://schemas.openxmlformats.org/officeDocument/2006/relationships" r:id="rId4" action="ppaction://hlinkpres?slideindex=1&amp;slidetitle="/>
            </a:rPr>
            <a:t>Баспасөз жариялынымдары</a:t>
          </a:r>
          <a:endParaRPr lang="ru-RU" sz="1400" kern="1200" dirty="0"/>
        </a:p>
      </dsp:txBody>
      <dsp:txXfrm>
        <a:off x="2687095" y="2640124"/>
        <a:ext cx="1677771" cy="982216"/>
      </dsp:txXfrm>
    </dsp:sp>
    <dsp:sp modelId="{67D03EC6-D760-4C5F-91D3-9898568D6B0B}">
      <dsp:nvSpPr>
        <dsp:cNvPr id="0" name=""/>
        <dsp:cNvSpPr/>
      </dsp:nvSpPr>
      <dsp:spPr>
        <a:xfrm rot="16200000">
          <a:off x="2361109" y="831645"/>
          <a:ext cx="1295288" cy="156499"/>
        </a:xfrm>
        <a:prstGeom prst="rect">
          <a:avLst/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244668A-5754-48E5-95F3-690FAC18A35D}">
      <dsp:nvSpPr>
        <dsp:cNvPr id="0" name=""/>
        <dsp:cNvSpPr/>
      </dsp:nvSpPr>
      <dsp:spPr>
        <a:xfrm>
          <a:off x="2656537" y="1305400"/>
          <a:ext cx="1738887" cy="1043332"/>
        </a:xfrm>
        <a:prstGeom prst="roundRect">
          <a:avLst>
            <a:gd name="adj" fmla="val 10000"/>
          </a:avLst>
        </a:prstGeom>
        <a:gradFill rotWithShape="1">
          <a:gsLst>
            <a:gs pos="0">
              <a:schemeClr val="accent1">
                <a:tint val="65000"/>
                <a:lumMod val="110000"/>
              </a:schemeClr>
            </a:gs>
            <a:gs pos="88000">
              <a:schemeClr val="accent1">
                <a:tint val="90000"/>
              </a:schemeClr>
            </a:gs>
          </a:gsLst>
          <a:lin ang="5400000" scaled="0"/>
        </a:gradFill>
        <a:ln w="12700" cap="rnd" cmpd="sng" algn="ctr">
          <a:solidFill>
            <a:schemeClr val="accent1"/>
          </a:solidFill>
          <a:prstDash val="solid"/>
        </a:ln>
        <a:effectLst/>
      </dsp:spPr>
      <dsp:style>
        <a:lnRef idx="1">
          <a:schemeClr val="accent1"/>
        </a:lnRef>
        <a:fillRef idx="2">
          <a:schemeClr val="accent1"/>
        </a:fillRef>
        <a:effectRef idx="1">
          <a:schemeClr val="accent1"/>
        </a:effectRef>
        <a:fontRef idx="minor">
          <a:schemeClr val="dk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k-KZ" sz="1400" kern="1200" dirty="0" smtClean="0">
              <a:hlinkClick xmlns:r="http://schemas.openxmlformats.org/officeDocument/2006/relationships" r:id="rId5" action="ppaction://hlinkpres?slideindex=1&amp;slidetitle="/>
            </a:rPr>
            <a:t>Оқушы жетістіктері</a:t>
          </a:r>
          <a:endParaRPr lang="ru-RU" sz="1400" kern="1200" dirty="0"/>
        </a:p>
      </dsp:txBody>
      <dsp:txXfrm>
        <a:off x="2687095" y="1335958"/>
        <a:ext cx="1677771" cy="982216"/>
      </dsp:txXfrm>
    </dsp:sp>
    <dsp:sp modelId="{AC5987F1-0976-4CA7-BDC0-D49AB25542AA}">
      <dsp:nvSpPr>
        <dsp:cNvPr id="0" name=""/>
        <dsp:cNvSpPr/>
      </dsp:nvSpPr>
      <dsp:spPr>
        <a:xfrm>
          <a:off x="3013192" y="179562"/>
          <a:ext cx="2303843" cy="156499"/>
        </a:xfrm>
        <a:prstGeom prst="rect">
          <a:avLst/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BF9DD7B-553F-4F40-8ACF-3E0FF7343FD4}">
      <dsp:nvSpPr>
        <dsp:cNvPr id="0" name=""/>
        <dsp:cNvSpPr/>
      </dsp:nvSpPr>
      <dsp:spPr>
        <a:xfrm>
          <a:off x="2656537" y="1235"/>
          <a:ext cx="1738887" cy="1043332"/>
        </a:xfrm>
        <a:prstGeom prst="roundRect">
          <a:avLst>
            <a:gd name="adj" fmla="val 10000"/>
          </a:avLst>
        </a:prstGeom>
        <a:gradFill rotWithShape="1">
          <a:gsLst>
            <a:gs pos="0">
              <a:schemeClr val="accent5">
                <a:tint val="65000"/>
                <a:lumMod val="110000"/>
              </a:schemeClr>
            </a:gs>
            <a:gs pos="88000">
              <a:schemeClr val="accent5">
                <a:tint val="90000"/>
              </a:schemeClr>
            </a:gs>
          </a:gsLst>
          <a:lin ang="5400000" scaled="0"/>
        </a:gradFill>
        <a:ln w="12700" cap="rnd" cmpd="sng" algn="ctr">
          <a:solidFill>
            <a:schemeClr val="accent5"/>
          </a:solidFill>
          <a:prstDash val="solid"/>
        </a:ln>
        <a:effectLst/>
      </dsp:spPr>
      <dsp:style>
        <a:lnRef idx="1">
          <a:schemeClr val="accent5"/>
        </a:lnRef>
        <a:fillRef idx="2">
          <a:schemeClr val="accent5"/>
        </a:fillRef>
        <a:effectRef idx="1">
          <a:schemeClr val="accent5"/>
        </a:effectRef>
        <a:fontRef idx="minor">
          <a:schemeClr val="dk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k-KZ" sz="1400" kern="1200" dirty="0" smtClean="0">
              <a:hlinkClick xmlns:r="http://schemas.openxmlformats.org/officeDocument/2006/relationships" r:id="rId6" action="ppaction://hlinkpres?slideindex=1&amp;slidetitle="/>
            </a:rPr>
            <a:t>Сертификаттарым</a:t>
          </a:r>
          <a:endParaRPr lang="ru-RU" sz="1400" kern="1200" dirty="0"/>
        </a:p>
      </dsp:txBody>
      <dsp:txXfrm>
        <a:off x="2687095" y="31793"/>
        <a:ext cx="1677771" cy="982216"/>
      </dsp:txXfrm>
    </dsp:sp>
    <dsp:sp modelId="{6BE41374-7480-46B1-B793-83C7F9436362}">
      <dsp:nvSpPr>
        <dsp:cNvPr id="0" name=""/>
        <dsp:cNvSpPr/>
      </dsp:nvSpPr>
      <dsp:spPr>
        <a:xfrm rot="5400000">
          <a:off x="4673829" y="831645"/>
          <a:ext cx="1295288" cy="156499"/>
        </a:xfrm>
        <a:prstGeom prst="rect">
          <a:avLst/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90D7158-5305-4F3C-AFEA-94EE0AFFA084}">
      <dsp:nvSpPr>
        <dsp:cNvPr id="0" name=""/>
        <dsp:cNvSpPr/>
      </dsp:nvSpPr>
      <dsp:spPr>
        <a:xfrm>
          <a:off x="4969258" y="1235"/>
          <a:ext cx="1738887" cy="1043332"/>
        </a:xfrm>
        <a:prstGeom prst="roundRect">
          <a:avLst>
            <a:gd name="adj" fmla="val 10000"/>
          </a:avLst>
        </a:prstGeom>
        <a:solidFill>
          <a:schemeClr val="accent6">
            <a:lumMod val="50000"/>
          </a:schemeClr>
        </a:solidFill>
        <a:ln w="12700" cap="rnd" cmpd="sng" algn="ctr">
          <a:solidFill>
            <a:schemeClr val="accent3"/>
          </a:solidFill>
          <a:prstDash val="solid"/>
        </a:ln>
        <a:effectLst/>
      </dsp:spPr>
      <dsp:style>
        <a:lnRef idx="1">
          <a:schemeClr val="accent3"/>
        </a:lnRef>
        <a:fillRef idx="2">
          <a:schemeClr val="accent3"/>
        </a:fillRef>
        <a:effectRef idx="1">
          <a:schemeClr val="accent3"/>
        </a:effectRef>
        <a:fontRef idx="minor">
          <a:schemeClr val="dk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k-KZ" sz="1400" kern="1200" dirty="0" smtClean="0">
              <a:hlinkClick xmlns:r="http://schemas.openxmlformats.org/officeDocument/2006/relationships" r:id="rId7" action="ppaction://hlinkpres?slideindex=1&amp;slidetitle="/>
            </a:rPr>
            <a:t>Облыстық, қалалық шеберлік сыныптары</a:t>
          </a:r>
          <a:endParaRPr lang="ru-RU" sz="1400" kern="1200" dirty="0"/>
        </a:p>
      </dsp:txBody>
      <dsp:txXfrm>
        <a:off x="4999816" y="31793"/>
        <a:ext cx="1677771" cy="982216"/>
      </dsp:txXfrm>
    </dsp:sp>
    <dsp:sp modelId="{65C69B3F-EFCF-4357-9930-32CB87979BFD}">
      <dsp:nvSpPr>
        <dsp:cNvPr id="0" name=""/>
        <dsp:cNvSpPr/>
      </dsp:nvSpPr>
      <dsp:spPr>
        <a:xfrm rot="5400000">
          <a:off x="4673829" y="2135810"/>
          <a:ext cx="1295288" cy="156499"/>
        </a:xfrm>
        <a:prstGeom prst="rect">
          <a:avLst/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9948120-679D-43C9-A7E7-3F35D31AA101}">
      <dsp:nvSpPr>
        <dsp:cNvPr id="0" name=""/>
        <dsp:cNvSpPr/>
      </dsp:nvSpPr>
      <dsp:spPr>
        <a:xfrm>
          <a:off x="4969258" y="1305400"/>
          <a:ext cx="1738887" cy="1043332"/>
        </a:xfrm>
        <a:prstGeom prst="roundRect">
          <a:avLst>
            <a:gd name="adj" fmla="val 10000"/>
          </a:avLst>
        </a:prstGeom>
        <a:gradFill rotWithShape="1">
          <a:gsLst>
            <a:gs pos="0">
              <a:schemeClr val="accent6">
                <a:tint val="65000"/>
                <a:lumMod val="110000"/>
              </a:schemeClr>
            </a:gs>
            <a:gs pos="88000">
              <a:schemeClr val="accent6">
                <a:tint val="90000"/>
              </a:schemeClr>
            </a:gs>
          </a:gsLst>
          <a:lin ang="5400000" scaled="0"/>
        </a:gradFill>
        <a:ln w="12700" cap="rnd" cmpd="sng" algn="ctr">
          <a:solidFill>
            <a:schemeClr val="accent6"/>
          </a:solidFill>
          <a:prstDash val="solid"/>
        </a:ln>
        <a:effectLst/>
      </dsp:spPr>
      <dsp:style>
        <a:lnRef idx="1">
          <a:schemeClr val="accent6"/>
        </a:lnRef>
        <a:fillRef idx="2">
          <a:schemeClr val="accent6"/>
        </a:fillRef>
        <a:effectRef idx="1">
          <a:schemeClr val="accent6"/>
        </a:effectRef>
        <a:fontRef idx="minor">
          <a:schemeClr val="dk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k-KZ" sz="1400" kern="1200" dirty="0" smtClean="0">
              <a:hlinkClick xmlns:r="http://schemas.openxmlformats.org/officeDocument/2006/relationships" r:id="rId8" action="ppaction://hlinkpres?slideindex=1&amp;slidetitle="/>
            </a:rPr>
            <a:t>Өткізілген іс - шаралар</a:t>
          </a:r>
          <a:endParaRPr lang="ru-RU" sz="1400" kern="1200" dirty="0"/>
        </a:p>
      </dsp:txBody>
      <dsp:txXfrm>
        <a:off x="4999816" y="1335958"/>
        <a:ext cx="1677771" cy="982216"/>
      </dsp:txXfrm>
    </dsp:sp>
    <dsp:sp modelId="{5A917CAF-7A63-41A7-B251-216700849A36}">
      <dsp:nvSpPr>
        <dsp:cNvPr id="0" name=""/>
        <dsp:cNvSpPr/>
      </dsp:nvSpPr>
      <dsp:spPr>
        <a:xfrm>
          <a:off x="4969258" y="2609566"/>
          <a:ext cx="1738887" cy="1043332"/>
        </a:xfrm>
        <a:prstGeom prst="roundRect">
          <a:avLst>
            <a:gd name="adj" fmla="val 10000"/>
          </a:avLst>
        </a:prstGeom>
        <a:gradFill rotWithShape="1">
          <a:gsLst>
            <a:gs pos="0">
              <a:schemeClr val="accent5">
                <a:tint val="96000"/>
                <a:lumMod val="100000"/>
              </a:schemeClr>
            </a:gs>
            <a:gs pos="78000">
              <a:schemeClr val="accent5">
                <a:shade val="94000"/>
                <a:lumMod val="94000"/>
              </a:schemeClr>
            </a:gs>
          </a:gsLst>
          <a:lin ang="5400000" scaled="0"/>
        </a:gradFill>
        <a:ln>
          <a:noFill/>
        </a:ln>
        <a:effectLst>
          <a:outerShdw blurRad="50800" dist="381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l"/>
        </a:scene3d>
        <a:sp3d prstMaterial="plastic">
          <a:bevelT w="0" h="0"/>
        </a:sp3d>
      </dsp:spPr>
      <dsp:style>
        <a:lnRef idx="0">
          <a:schemeClr val="accent5"/>
        </a:lnRef>
        <a:fillRef idx="3">
          <a:schemeClr val="accent5"/>
        </a:fillRef>
        <a:effectRef idx="3">
          <a:schemeClr val="accent5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k-KZ" sz="1400" kern="1200" dirty="0" smtClean="0">
              <a:solidFill>
                <a:schemeClr val="tx1"/>
              </a:solidFill>
            </a:rPr>
            <a:t>«Менің </a:t>
          </a:r>
          <a:r>
            <a:rPr lang="kk-KZ" sz="1400" kern="1200" dirty="0" smtClean="0">
              <a:solidFill>
                <a:schemeClr val="tx1"/>
              </a:solidFill>
              <a:hlinkClick xmlns:r="http://schemas.openxmlformats.org/officeDocument/2006/relationships" r:id="rId9" action="ppaction://hlinkpres?slideindex=1&amp;slidetitle="/>
            </a:rPr>
            <a:t>педагогикалық</a:t>
          </a:r>
          <a:r>
            <a:rPr lang="kk-KZ" sz="1400" kern="1200" dirty="0" smtClean="0">
              <a:solidFill>
                <a:schemeClr val="tx1"/>
              </a:solidFill>
            </a:rPr>
            <a:t> философиям!» эссе</a:t>
          </a:r>
          <a:endParaRPr lang="ru-RU" sz="1400" kern="1200" dirty="0">
            <a:solidFill>
              <a:schemeClr val="tx1"/>
            </a:solidFill>
          </a:endParaRPr>
        </a:p>
      </dsp:txBody>
      <dsp:txXfrm>
        <a:off x="4999816" y="2640124"/>
        <a:ext cx="1677771" cy="982216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5E04F75-FEA7-4F1E-82D5-B4878C421EAE}">
      <dsp:nvSpPr>
        <dsp:cNvPr id="0" name=""/>
        <dsp:cNvSpPr/>
      </dsp:nvSpPr>
      <dsp:spPr>
        <a:xfrm rot="5400000">
          <a:off x="-173120" y="1133913"/>
          <a:ext cx="1771160" cy="213608"/>
        </a:xfrm>
        <a:prstGeom prst="rect">
          <a:avLst/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9A3F516-A159-4EAF-B9D9-299C4192E12E}">
      <dsp:nvSpPr>
        <dsp:cNvPr id="0" name=""/>
        <dsp:cNvSpPr/>
      </dsp:nvSpPr>
      <dsp:spPr>
        <a:xfrm>
          <a:off x="233317" y="2077"/>
          <a:ext cx="2373429" cy="1424057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k-KZ" sz="1400" kern="1200" dirty="0" smtClean="0"/>
            <a:t>Өз білімімді көтердім</a:t>
          </a:r>
          <a:endParaRPr lang="ru-RU" sz="1400" kern="1200" dirty="0"/>
        </a:p>
      </dsp:txBody>
      <dsp:txXfrm>
        <a:off x="275026" y="43786"/>
        <a:ext cx="2290011" cy="1340639"/>
      </dsp:txXfrm>
    </dsp:sp>
    <dsp:sp modelId="{735A82C6-3D0F-4DB0-B808-BD677260AC95}">
      <dsp:nvSpPr>
        <dsp:cNvPr id="0" name=""/>
        <dsp:cNvSpPr/>
      </dsp:nvSpPr>
      <dsp:spPr>
        <a:xfrm rot="5400000">
          <a:off x="-173120" y="2913985"/>
          <a:ext cx="1771160" cy="213608"/>
        </a:xfrm>
        <a:prstGeom prst="rect">
          <a:avLst/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BAD71F0-E57E-48EF-A584-307964A6B9F0}">
      <dsp:nvSpPr>
        <dsp:cNvPr id="0" name=""/>
        <dsp:cNvSpPr/>
      </dsp:nvSpPr>
      <dsp:spPr>
        <a:xfrm>
          <a:off x="233317" y="1782150"/>
          <a:ext cx="2373429" cy="1424057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k-KZ" sz="1400" kern="1200" dirty="0" smtClean="0"/>
            <a:t>Коучинг,  семинар, шеберлік сыныптар,дөңгелек ұстелдер өткіздім</a:t>
          </a:r>
          <a:endParaRPr lang="ru-RU" sz="1400" kern="1200" dirty="0"/>
        </a:p>
      </dsp:txBody>
      <dsp:txXfrm>
        <a:off x="275026" y="1823859"/>
        <a:ext cx="2290011" cy="1340639"/>
      </dsp:txXfrm>
    </dsp:sp>
    <dsp:sp modelId="{36959941-839C-4616-9EB5-4A98626DA04D}">
      <dsp:nvSpPr>
        <dsp:cNvPr id="0" name=""/>
        <dsp:cNvSpPr/>
      </dsp:nvSpPr>
      <dsp:spPr>
        <a:xfrm>
          <a:off x="716915" y="3804021"/>
          <a:ext cx="3364728" cy="213608"/>
        </a:xfrm>
        <a:prstGeom prst="rect">
          <a:avLst/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6A0665A-B471-4213-9D00-B697B9A1D708}">
      <dsp:nvSpPr>
        <dsp:cNvPr id="0" name=""/>
        <dsp:cNvSpPr/>
      </dsp:nvSpPr>
      <dsp:spPr>
        <a:xfrm>
          <a:off x="233317" y="3562222"/>
          <a:ext cx="2373429" cy="1424057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k-KZ" sz="1400" kern="1200" dirty="0" smtClean="0"/>
            <a:t>Баспасөз беттеріне материалдар жарияладым</a:t>
          </a:r>
          <a:endParaRPr lang="ru-RU" sz="1400" kern="1200" dirty="0"/>
        </a:p>
      </dsp:txBody>
      <dsp:txXfrm>
        <a:off x="275026" y="3603931"/>
        <a:ext cx="2290011" cy="1340639"/>
      </dsp:txXfrm>
    </dsp:sp>
    <dsp:sp modelId="{B2A1A7C2-4C74-4725-8DAA-5F4AC3FCE711}">
      <dsp:nvSpPr>
        <dsp:cNvPr id="0" name=""/>
        <dsp:cNvSpPr/>
      </dsp:nvSpPr>
      <dsp:spPr>
        <a:xfrm rot="16200000">
          <a:off x="3200519" y="2913985"/>
          <a:ext cx="1771160" cy="213608"/>
        </a:xfrm>
        <a:prstGeom prst="rect">
          <a:avLst/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051B859-AC78-485A-9B65-912DAA3AFD3C}">
      <dsp:nvSpPr>
        <dsp:cNvPr id="0" name=""/>
        <dsp:cNvSpPr/>
      </dsp:nvSpPr>
      <dsp:spPr>
        <a:xfrm>
          <a:off x="3606957" y="3562222"/>
          <a:ext cx="2373429" cy="1424057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k-KZ" sz="1400" kern="1200" dirty="0" smtClean="0"/>
            <a:t>Оқушыларды сыныптан тыс іс-шараларға ұйымдастырдым</a:t>
          </a:r>
          <a:endParaRPr lang="ru-RU" sz="1400" kern="1200" dirty="0"/>
        </a:p>
      </dsp:txBody>
      <dsp:txXfrm>
        <a:off x="3648666" y="3603931"/>
        <a:ext cx="2290011" cy="1340639"/>
      </dsp:txXfrm>
    </dsp:sp>
    <dsp:sp modelId="{D320D699-13C2-4AB0-AB40-152F19CE784B}">
      <dsp:nvSpPr>
        <dsp:cNvPr id="0" name=""/>
        <dsp:cNvSpPr/>
      </dsp:nvSpPr>
      <dsp:spPr>
        <a:xfrm rot="16200000">
          <a:off x="3200519" y="1133913"/>
          <a:ext cx="1771160" cy="213608"/>
        </a:xfrm>
        <a:prstGeom prst="rect">
          <a:avLst/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ADA11A5-E3A1-41CD-BAC3-1E2EEB081A25}">
      <dsp:nvSpPr>
        <dsp:cNvPr id="0" name=""/>
        <dsp:cNvSpPr/>
      </dsp:nvSpPr>
      <dsp:spPr>
        <a:xfrm>
          <a:off x="3389978" y="1782150"/>
          <a:ext cx="2807387" cy="1424057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marR="0" lvl="0" indent="0" algn="ctr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kk-KZ" sz="1400" kern="1200" dirty="0" smtClean="0"/>
            <a:t>Ашық сабақтар бердім. Жаңа әдіс –тәсілдерді қолданып сабақ өткіздім</a:t>
          </a:r>
          <a:endParaRPr lang="ru-RU" sz="1400" kern="1200" dirty="0" smtClean="0"/>
        </a:p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400" kern="1200" dirty="0"/>
        </a:p>
      </dsp:txBody>
      <dsp:txXfrm>
        <a:off x="3431687" y="1823859"/>
        <a:ext cx="2723969" cy="1340639"/>
      </dsp:txXfrm>
    </dsp:sp>
    <dsp:sp modelId="{0E050668-69A4-4399-AD35-098187EEBDCF}">
      <dsp:nvSpPr>
        <dsp:cNvPr id="0" name=""/>
        <dsp:cNvSpPr/>
      </dsp:nvSpPr>
      <dsp:spPr>
        <a:xfrm>
          <a:off x="4090555" y="243876"/>
          <a:ext cx="3364728" cy="213608"/>
        </a:xfrm>
        <a:prstGeom prst="rect">
          <a:avLst/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26FB462-5B67-46CF-950C-220B60F1B2F6}">
      <dsp:nvSpPr>
        <dsp:cNvPr id="0" name=""/>
        <dsp:cNvSpPr/>
      </dsp:nvSpPr>
      <dsp:spPr>
        <a:xfrm>
          <a:off x="3606957" y="2077"/>
          <a:ext cx="2373429" cy="1424057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k-KZ" sz="1400" kern="1200" dirty="0" smtClean="0"/>
            <a:t>Тренер ретінде мұғалімдерді оқыттым</a:t>
          </a:r>
          <a:endParaRPr lang="ru-RU" sz="1400" kern="1200" dirty="0"/>
        </a:p>
      </dsp:txBody>
      <dsp:txXfrm>
        <a:off x="3648666" y="43786"/>
        <a:ext cx="2290011" cy="1340639"/>
      </dsp:txXfrm>
    </dsp:sp>
    <dsp:sp modelId="{8BC7DBF3-375B-444F-B6C7-69BB2DC4C36C}">
      <dsp:nvSpPr>
        <dsp:cNvPr id="0" name=""/>
        <dsp:cNvSpPr/>
      </dsp:nvSpPr>
      <dsp:spPr>
        <a:xfrm rot="5400000">
          <a:off x="6574159" y="1133913"/>
          <a:ext cx="1771160" cy="213608"/>
        </a:xfrm>
        <a:prstGeom prst="rect">
          <a:avLst/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B96D906-7666-4051-BAB6-A2828318CF4A}">
      <dsp:nvSpPr>
        <dsp:cNvPr id="0" name=""/>
        <dsp:cNvSpPr/>
      </dsp:nvSpPr>
      <dsp:spPr>
        <a:xfrm>
          <a:off x="6980598" y="2077"/>
          <a:ext cx="2373429" cy="1424057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k-KZ" sz="1400" kern="1200" dirty="0" smtClean="0"/>
            <a:t>Әдістеме жаздым </a:t>
          </a:r>
          <a:endParaRPr lang="ru-RU" sz="1400" kern="1200" dirty="0"/>
        </a:p>
      </dsp:txBody>
      <dsp:txXfrm>
        <a:off x="7022307" y="43786"/>
        <a:ext cx="2290011" cy="1340639"/>
      </dsp:txXfrm>
    </dsp:sp>
    <dsp:sp modelId="{AD7E4DCA-B695-4FD3-9E0F-701ADC7DBDE2}">
      <dsp:nvSpPr>
        <dsp:cNvPr id="0" name=""/>
        <dsp:cNvSpPr/>
      </dsp:nvSpPr>
      <dsp:spPr>
        <a:xfrm rot="5400000">
          <a:off x="6574159" y="2913985"/>
          <a:ext cx="1771160" cy="213608"/>
        </a:xfrm>
        <a:prstGeom prst="rect">
          <a:avLst/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D7DEE95-0CC4-4E2C-AD2F-FF666C500217}">
      <dsp:nvSpPr>
        <dsp:cNvPr id="0" name=""/>
        <dsp:cNvSpPr/>
      </dsp:nvSpPr>
      <dsp:spPr>
        <a:xfrm>
          <a:off x="6980598" y="1782150"/>
          <a:ext cx="2373429" cy="1424057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k-KZ" sz="1400" kern="1200" dirty="0" smtClean="0"/>
            <a:t>Конкурстарға қатыстым</a:t>
          </a:r>
          <a:endParaRPr lang="ru-RU" sz="1400" kern="1200" dirty="0"/>
        </a:p>
      </dsp:txBody>
      <dsp:txXfrm>
        <a:off x="7022307" y="1823859"/>
        <a:ext cx="2290011" cy="1340639"/>
      </dsp:txXfrm>
    </dsp:sp>
    <dsp:sp modelId="{E7676C44-C82C-4AF3-9340-AE91B2FFD956}">
      <dsp:nvSpPr>
        <dsp:cNvPr id="0" name=""/>
        <dsp:cNvSpPr/>
      </dsp:nvSpPr>
      <dsp:spPr>
        <a:xfrm>
          <a:off x="6980598" y="3562222"/>
          <a:ext cx="2373429" cy="1424057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k-KZ" sz="1400" kern="1200" dirty="0" smtClean="0"/>
            <a:t>Арнайы проектке оқушылармен бірге өз үлесімізді қостық</a:t>
          </a:r>
          <a:endParaRPr lang="ru-RU" sz="1400" kern="1200" dirty="0"/>
        </a:p>
      </dsp:txBody>
      <dsp:txXfrm>
        <a:off x="7022307" y="3603931"/>
        <a:ext cx="2290011" cy="1340639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bProcess4">
  <dgm:title val=""/>
  <dgm:desc val=""/>
  <dgm:catLst>
    <dgm:cat type="process" pri="19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  <dgm:pt modelId="6">
          <dgm:prSet phldr="1"/>
        </dgm:pt>
        <dgm:pt modelId="7">
          <dgm:prSet phldr="1"/>
        </dgm:pt>
        <dgm:pt modelId="8">
          <dgm:prSet phldr="1"/>
        </dgm:pt>
        <dgm:pt modelId="9">
          <dgm:prSet phldr="1"/>
        </dgm:pt>
      </dgm:ptLst>
      <dgm:cxnLst>
        <dgm:cxn modelId="10" srcId="0" destId="1" srcOrd="0" destOrd="0"/>
        <dgm:cxn modelId="11" srcId="0" destId="2" srcOrd="1" destOrd="0"/>
        <dgm:cxn modelId="12" srcId="0" destId="3" srcOrd="2" destOrd="0"/>
        <dgm:cxn modelId="13" srcId="0" destId="4" srcOrd="3" destOrd="0"/>
        <dgm:cxn modelId="14" srcId="0" destId="5" srcOrd="4" destOrd="0"/>
        <dgm:cxn modelId="15" srcId="0" destId="6" srcOrd="5" destOrd="0"/>
        <dgm:cxn modelId="16" srcId="0" destId="7" srcOrd="6" destOrd="0"/>
        <dgm:cxn modelId="17" srcId="0" destId="8" srcOrd="7" destOrd="0"/>
        <dgm:cxn modelId="18" srcId="0" destId="9" srcOrd="8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Name0">
    <dgm:varLst>
      <dgm:dir/>
      <dgm:resizeHandles/>
    </dgm:varLst>
    <dgm:choose name="Name1">
      <dgm:if name="Name2" func="var" arg="dir" op="equ" val="norm">
        <dgm:alg type="snake">
          <dgm:param type="grDir" val="tL"/>
          <dgm:param type="flowDir" val="col"/>
          <dgm:param type="contDir" val="revDir"/>
          <dgm:param type="bkpt" val="bal"/>
        </dgm:alg>
      </dgm:if>
      <dgm:else name="Name3">
        <dgm:alg type="snake">
          <dgm:param type="grDir" val="tR"/>
          <dgm:param type="flowDir" val="col"/>
          <dgm:param type="contDir" val="revDir"/>
          <dgm:param type="bkpt" val="bal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ompNode" refType="w"/>
      <dgm:constr type="h" for="ch" forName="compNode" refType="w" fact="0.6"/>
      <dgm:constr type="h" for="ch" forName="sibTrans" refType="h" refFor="ch" refForName="compNode" op="equ" fact="0.25"/>
      <dgm:constr type="sp" refType="w" fact="0.33"/>
      <dgm:constr type="primFontSz" for="des" forName="node" op="equ" val="65"/>
    </dgm:constrLst>
    <dgm:ruleLst/>
    <dgm:forEach name="nodesForEach" axis="ch" ptType="node">
      <dgm:layoutNode name="compNode">
        <dgm:alg type="composite"/>
        <dgm:shape xmlns:r="http://schemas.openxmlformats.org/officeDocument/2006/relationships" r:blip="">
          <dgm:adjLst/>
        </dgm:shape>
        <dgm:presOf/>
        <dgm:choose name="Name4">
          <dgm:if name="Name5" axis="self" func="var" arg="dir" op="equ" val="norm">
            <dgm:constrLst>
              <dgm:constr type="l" for="ch" forName="dummyConnPt" refType="w" fact="0.2"/>
              <dgm:constr type="t" for="ch" forName="dummyConnPt" refType="w" fact="0.145"/>
              <dgm:constr type="l" for="ch" forName="node"/>
              <dgm:constr type="t" for="ch" forName="node"/>
              <dgm:constr type="h" for="ch" forName="node" refType="h"/>
              <dgm:constr type="w" for="ch" forName="node" refType="w"/>
            </dgm:constrLst>
          </dgm:if>
          <dgm:else name="Name6">
            <dgm:constrLst>
              <dgm:constr type="l" for="ch" forName="dummyConnPt" refType="w" fact="0.8"/>
              <dgm:constr type="t" for="ch" forName="dummyConnPt" refType="w" fact="0.145"/>
              <dgm:constr type="l" for="ch" forName="node"/>
              <dgm:constr type="t" for="ch" forName="node"/>
              <dgm:constr type="h" for="ch" forName="node" refType="h"/>
              <dgm:constr type="w" for="ch" forName="node" refType="w"/>
            </dgm:constrLst>
          </dgm:else>
        </dgm:choose>
        <dgm:ruleLst/>
        <dgm:layoutNode name="dummyConnPt" styleLbl="node1" moveWith="node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node">
          <dgm:varLst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desOrSelf" ptType="node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  <dgm:constr type="primFontSz" val="65"/>
          </dgm:constrLst>
          <dgm:ruleLst>
            <dgm:rule type="primFontSz" val="5" fact="NaN" max="NaN"/>
          </dgm:ruleLst>
        </dgm:layoutNode>
      </dgm:layoutNode>
      <dgm:forEach name="sibTransForEach" axis="followSib" cnt="1">
        <dgm:layoutNode name="sibTrans" styleLbl="bgSibTrans2D1">
          <dgm:choose name="Name7">
            <dgm:if name="Name8" axis="self" func="var" arg="dir" op="equ" val="norm">
              <dgm:alg type="conn">
                <dgm:param type="srcNode" val="dummyConnPt"/>
                <dgm:param type="dstNode" val="dummyConnPt"/>
                <dgm:param type="begPts" val="bCtr, midR, tCtr"/>
                <dgm:param type="endPts" val="tCtr, midL, bCtr"/>
                <dgm:param type="begSty" val="noArr"/>
                <dgm:param type="endSty" val="noArr"/>
              </dgm:alg>
            </dgm:if>
            <dgm:else name="Name9">
              <dgm:alg type="conn">
                <dgm:param type="srcNode" val="dummyConnPt"/>
                <dgm:param type="dstNode" val="dummyConnPt"/>
                <dgm:param type="begPts" val="bCtr, midL, tCtr"/>
                <dgm:param type="endPts" val="tCtr, midR, bCtr"/>
                <dgm:param type="begSty" val="noArr"/>
                <dgm:param type="endSty" val="noArr"/>
              </dgm:alg>
            </dgm:else>
          </dgm:choose>
          <dgm:shape xmlns:r="http://schemas.openxmlformats.org/officeDocument/2006/relationships" type="conn" r:blip="" zOrderOff="-2">
            <dgm:adjLst/>
          </dgm:shape>
          <dgm:presOf axis="self"/>
          <dgm:constrLst>
            <dgm:constr type="begPad"/>
            <dgm:constr type="endPad"/>
          </dgm:constrLst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bProcess4">
  <dgm:title val=""/>
  <dgm:desc val=""/>
  <dgm:catLst>
    <dgm:cat type="process" pri="19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  <dgm:pt modelId="6">
          <dgm:prSet phldr="1"/>
        </dgm:pt>
        <dgm:pt modelId="7">
          <dgm:prSet phldr="1"/>
        </dgm:pt>
        <dgm:pt modelId="8">
          <dgm:prSet phldr="1"/>
        </dgm:pt>
        <dgm:pt modelId="9">
          <dgm:prSet phldr="1"/>
        </dgm:pt>
      </dgm:ptLst>
      <dgm:cxnLst>
        <dgm:cxn modelId="10" srcId="0" destId="1" srcOrd="0" destOrd="0"/>
        <dgm:cxn modelId="11" srcId="0" destId="2" srcOrd="1" destOrd="0"/>
        <dgm:cxn modelId="12" srcId="0" destId="3" srcOrd="2" destOrd="0"/>
        <dgm:cxn modelId="13" srcId="0" destId="4" srcOrd="3" destOrd="0"/>
        <dgm:cxn modelId="14" srcId="0" destId="5" srcOrd="4" destOrd="0"/>
        <dgm:cxn modelId="15" srcId="0" destId="6" srcOrd="5" destOrd="0"/>
        <dgm:cxn modelId="16" srcId="0" destId="7" srcOrd="6" destOrd="0"/>
        <dgm:cxn modelId="17" srcId="0" destId="8" srcOrd="7" destOrd="0"/>
        <dgm:cxn modelId="18" srcId="0" destId="9" srcOrd="8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Name0">
    <dgm:varLst>
      <dgm:dir/>
      <dgm:resizeHandles/>
    </dgm:varLst>
    <dgm:choose name="Name1">
      <dgm:if name="Name2" func="var" arg="dir" op="equ" val="norm">
        <dgm:alg type="snake">
          <dgm:param type="grDir" val="tL"/>
          <dgm:param type="flowDir" val="col"/>
          <dgm:param type="contDir" val="revDir"/>
          <dgm:param type="bkpt" val="bal"/>
        </dgm:alg>
      </dgm:if>
      <dgm:else name="Name3">
        <dgm:alg type="snake">
          <dgm:param type="grDir" val="tR"/>
          <dgm:param type="flowDir" val="col"/>
          <dgm:param type="contDir" val="revDir"/>
          <dgm:param type="bkpt" val="bal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ompNode" refType="w"/>
      <dgm:constr type="h" for="ch" forName="compNode" refType="w" fact="0.6"/>
      <dgm:constr type="h" for="ch" forName="sibTrans" refType="h" refFor="ch" refForName="compNode" op="equ" fact="0.25"/>
      <dgm:constr type="sp" refType="w" fact="0.33"/>
      <dgm:constr type="primFontSz" for="des" forName="node" op="equ" val="65"/>
    </dgm:constrLst>
    <dgm:ruleLst/>
    <dgm:forEach name="nodesForEach" axis="ch" ptType="node">
      <dgm:layoutNode name="compNode">
        <dgm:alg type="composite"/>
        <dgm:shape xmlns:r="http://schemas.openxmlformats.org/officeDocument/2006/relationships" r:blip="">
          <dgm:adjLst/>
        </dgm:shape>
        <dgm:presOf/>
        <dgm:choose name="Name4">
          <dgm:if name="Name5" axis="self" func="var" arg="dir" op="equ" val="norm">
            <dgm:constrLst>
              <dgm:constr type="l" for="ch" forName="dummyConnPt" refType="w" fact="0.2"/>
              <dgm:constr type="t" for="ch" forName="dummyConnPt" refType="w" fact="0.145"/>
              <dgm:constr type="l" for="ch" forName="node"/>
              <dgm:constr type="t" for="ch" forName="node"/>
              <dgm:constr type="h" for="ch" forName="node" refType="h"/>
              <dgm:constr type="w" for="ch" forName="node" refType="w"/>
            </dgm:constrLst>
          </dgm:if>
          <dgm:else name="Name6">
            <dgm:constrLst>
              <dgm:constr type="l" for="ch" forName="dummyConnPt" refType="w" fact="0.8"/>
              <dgm:constr type="t" for="ch" forName="dummyConnPt" refType="w" fact="0.145"/>
              <dgm:constr type="l" for="ch" forName="node"/>
              <dgm:constr type="t" for="ch" forName="node"/>
              <dgm:constr type="h" for="ch" forName="node" refType="h"/>
              <dgm:constr type="w" for="ch" forName="node" refType="w"/>
            </dgm:constrLst>
          </dgm:else>
        </dgm:choose>
        <dgm:ruleLst/>
        <dgm:layoutNode name="dummyConnPt" styleLbl="node1" moveWith="node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node">
          <dgm:varLst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desOrSelf" ptType="node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  <dgm:constr type="primFontSz" val="65"/>
          </dgm:constrLst>
          <dgm:ruleLst>
            <dgm:rule type="primFontSz" val="5" fact="NaN" max="NaN"/>
          </dgm:ruleLst>
        </dgm:layoutNode>
      </dgm:layoutNode>
      <dgm:forEach name="sibTransForEach" axis="followSib" cnt="1">
        <dgm:layoutNode name="sibTrans" styleLbl="bgSibTrans2D1">
          <dgm:choose name="Name7">
            <dgm:if name="Name8" axis="self" func="var" arg="dir" op="equ" val="norm">
              <dgm:alg type="conn">
                <dgm:param type="srcNode" val="dummyConnPt"/>
                <dgm:param type="dstNode" val="dummyConnPt"/>
                <dgm:param type="begPts" val="bCtr, midR, tCtr"/>
                <dgm:param type="endPts" val="tCtr, midL, bCtr"/>
                <dgm:param type="begSty" val="noArr"/>
                <dgm:param type="endSty" val="noArr"/>
              </dgm:alg>
            </dgm:if>
            <dgm:else name="Name9">
              <dgm:alg type="conn">
                <dgm:param type="srcNode" val="dummyConnPt"/>
                <dgm:param type="dstNode" val="dummyConnPt"/>
                <dgm:param type="begPts" val="bCtr, midL, tCtr"/>
                <dgm:param type="endPts" val="tCtr, midR, bCtr"/>
                <dgm:param type="begSty" val="noArr"/>
                <dgm:param type="endSty" val="noArr"/>
              </dgm:alg>
            </dgm:else>
          </dgm:choose>
          <dgm:shape xmlns:r="http://schemas.openxmlformats.org/officeDocument/2006/relationships" type="conn" r:blip="" zOrderOff="-2">
            <dgm:adjLst/>
          </dgm:shape>
          <dgm:presOf axis="self"/>
          <dgm:constrLst>
            <dgm:constr type="begPad"/>
            <dgm:constr type="endPad"/>
          </dgm:constrLst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79E9DDB-B3E5-4A02-95C3-CA3110F0C6B5}" type="datetimeFigureOut">
              <a:rPr lang="ru-RU" smtClean="0"/>
              <a:t>13.05.2020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5473FDC-A492-4043-8085-A4B51A7BFE4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1279730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63A3EC8-C62E-415C-818C-4FE8D19E22D3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01344057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63A3EC8-C62E-415C-818C-4FE8D19E22D3}" type="slidenum">
              <a:rPr lang="ru-RU" smtClean="0"/>
              <a:t>18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6011207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19" name="Straight Connector 18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Isosceles Triangle 22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50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>
                    <a:lumMod val="75000"/>
                  </a:schemeClr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25853D-9FAA-4E6D-B352-140536E4D467}" type="datetimeFigureOut">
              <a:rPr lang="ru-RU" smtClean="0"/>
              <a:t>13.05.2020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0CC8F8-F19B-436E-9D06-DD0B13B13B5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2435902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25853D-9FAA-4E6D-B352-140536E4D467}" type="datetimeFigureOut">
              <a:rPr lang="ru-RU" smtClean="0"/>
              <a:t>13.05.2020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0CC8F8-F19B-436E-9D06-DD0B13B13B5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0313820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25853D-9FAA-4E6D-B352-140536E4D467}" type="datetimeFigureOut">
              <a:rPr lang="ru-RU" smtClean="0"/>
              <a:t>13.05.2020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0CC8F8-F19B-436E-9D06-DD0B13B13B5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717136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25853D-9FAA-4E6D-B352-140536E4D467}" type="datetimeFigureOut">
              <a:rPr lang="ru-RU" smtClean="0"/>
              <a:t>13.05.2020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0CC8F8-F19B-436E-9D06-DD0B13B13B5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2585762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25853D-9FAA-4E6D-B352-140536E4D467}" type="datetimeFigureOut">
              <a:rPr lang="ru-RU" smtClean="0"/>
              <a:t>13.05.2020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0CC8F8-F19B-436E-9D06-DD0B13B13B5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0992653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25853D-9FAA-4E6D-B352-140536E4D467}" type="datetimeFigureOut">
              <a:rPr lang="ru-RU" smtClean="0"/>
              <a:t>13.05.2020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0CC8F8-F19B-436E-9D06-DD0B13B13B5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4544297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25853D-9FAA-4E6D-B352-140536E4D467}" type="datetimeFigureOut">
              <a:rPr lang="ru-RU" smtClean="0"/>
              <a:t>13.05.2020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0CC8F8-F19B-436E-9D06-DD0B13B13B5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250873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25853D-9FAA-4E6D-B352-140536E4D467}" type="datetimeFigureOut">
              <a:rPr lang="ru-RU" smtClean="0"/>
              <a:t>13.05.2020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0CC8F8-F19B-436E-9D06-DD0B13B13B5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3094147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25853D-9FAA-4E6D-B352-140536E4D467}" type="datetimeFigureOut">
              <a:rPr lang="ru-RU" smtClean="0"/>
              <a:t>13.05.2020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0CC8F8-F19B-436E-9D06-DD0B13B13B5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1770156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25853D-9FAA-4E6D-B352-140536E4D467}" type="datetimeFigureOut">
              <a:rPr lang="ru-RU" smtClean="0"/>
              <a:t>13.05.2020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0CC8F8-F19B-436E-9D06-DD0B13B13B5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4676797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25853D-9FAA-4E6D-B352-140536E4D467}" type="datetimeFigureOut">
              <a:rPr lang="ru-RU" smtClean="0"/>
              <a:t>13.05.2020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0CC8F8-F19B-436E-9D06-DD0B13B13B53}" type="slidenum">
              <a:rPr lang="ru-RU" smtClean="0"/>
              <a:t>‹#›</a:t>
            </a:fld>
            <a:endParaRPr lang="ru-RU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8409959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25853D-9FAA-4E6D-B352-140536E4D467}" type="datetimeFigureOut">
              <a:rPr lang="ru-RU" smtClean="0"/>
              <a:t>13.05.2020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0CC8F8-F19B-436E-9D06-DD0B13B13B5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4494424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25853D-9FAA-4E6D-B352-140536E4D467}" type="datetimeFigureOut">
              <a:rPr lang="ru-RU" smtClean="0"/>
              <a:t>13.05.2020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0CC8F8-F19B-436E-9D06-DD0B13B13B53}" type="slidenum">
              <a:rPr lang="ru-RU" smtClean="0"/>
              <a:t>‹#›</a:t>
            </a:fld>
            <a:endParaRPr lang="ru-RU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36428110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25853D-9FAA-4E6D-B352-140536E4D467}" type="datetimeFigureOut">
              <a:rPr lang="ru-RU" smtClean="0"/>
              <a:t>13.05.2020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0CC8F8-F19B-436E-9D06-DD0B13B13B5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6700142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25853D-9FAA-4E6D-B352-140536E4D467}" type="datetimeFigureOut">
              <a:rPr lang="ru-RU" smtClean="0"/>
              <a:t>13.05.2020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0CC8F8-F19B-436E-9D06-DD0B13B13B5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7828592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25853D-9FAA-4E6D-B352-140536E4D467}" type="datetimeFigureOut">
              <a:rPr lang="ru-RU" smtClean="0"/>
              <a:t>13.05.2020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0CC8F8-F19B-436E-9D06-DD0B13B13B5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59280349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Freeform 6" title="scalloped circle"/>
          <p:cNvSpPr/>
          <p:nvPr/>
        </p:nvSpPr>
        <p:spPr bwMode="auto">
          <a:xfrm>
            <a:off x="3557016" y="630936"/>
            <a:ext cx="5235575" cy="5229225"/>
          </a:xfrm>
          <a:custGeom>
            <a:avLst/>
            <a:gdLst/>
            <a:ahLst/>
            <a:cxnLst/>
            <a:rect l="0" t="0" r="r" b="b"/>
            <a:pathLst>
              <a:path w="3298" h="3294">
                <a:moveTo>
                  <a:pt x="1649" y="0"/>
                </a:moveTo>
                <a:lnTo>
                  <a:pt x="1681" y="3"/>
                </a:lnTo>
                <a:lnTo>
                  <a:pt x="1712" y="11"/>
                </a:lnTo>
                <a:lnTo>
                  <a:pt x="1742" y="23"/>
                </a:lnTo>
                <a:lnTo>
                  <a:pt x="1773" y="38"/>
                </a:lnTo>
                <a:lnTo>
                  <a:pt x="1802" y="55"/>
                </a:lnTo>
                <a:lnTo>
                  <a:pt x="1832" y="73"/>
                </a:lnTo>
                <a:lnTo>
                  <a:pt x="1862" y="89"/>
                </a:lnTo>
                <a:lnTo>
                  <a:pt x="1892" y="105"/>
                </a:lnTo>
                <a:lnTo>
                  <a:pt x="1921" y="117"/>
                </a:lnTo>
                <a:lnTo>
                  <a:pt x="1953" y="125"/>
                </a:lnTo>
                <a:lnTo>
                  <a:pt x="1984" y="129"/>
                </a:lnTo>
                <a:lnTo>
                  <a:pt x="2017" y="129"/>
                </a:lnTo>
                <a:lnTo>
                  <a:pt x="2051" y="127"/>
                </a:lnTo>
                <a:lnTo>
                  <a:pt x="2085" y="123"/>
                </a:lnTo>
                <a:lnTo>
                  <a:pt x="2119" y="118"/>
                </a:lnTo>
                <a:lnTo>
                  <a:pt x="2153" y="114"/>
                </a:lnTo>
                <a:lnTo>
                  <a:pt x="2187" y="111"/>
                </a:lnTo>
                <a:lnTo>
                  <a:pt x="2219" y="112"/>
                </a:lnTo>
                <a:lnTo>
                  <a:pt x="2250" y="116"/>
                </a:lnTo>
                <a:lnTo>
                  <a:pt x="2280" y="125"/>
                </a:lnTo>
                <a:lnTo>
                  <a:pt x="2305" y="138"/>
                </a:lnTo>
                <a:lnTo>
                  <a:pt x="2329" y="155"/>
                </a:lnTo>
                <a:lnTo>
                  <a:pt x="2350" y="175"/>
                </a:lnTo>
                <a:lnTo>
                  <a:pt x="2371" y="198"/>
                </a:lnTo>
                <a:lnTo>
                  <a:pt x="2390" y="222"/>
                </a:lnTo>
                <a:lnTo>
                  <a:pt x="2409" y="247"/>
                </a:lnTo>
                <a:lnTo>
                  <a:pt x="2428" y="272"/>
                </a:lnTo>
                <a:lnTo>
                  <a:pt x="2447" y="296"/>
                </a:lnTo>
                <a:lnTo>
                  <a:pt x="2467" y="319"/>
                </a:lnTo>
                <a:lnTo>
                  <a:pt x="2490" y="339"/>
                </a:lnTo>
                <a:lnTo>
                  <a:pt x="2512" y="357"/>
                </a:lnTo>
                <a:lnTo>
                  <a:pt x="2537" y="371"/>
                </a:lnTo>
                <a:lnTo>
                  <a:pt x="2564" y="383"/>
                </a:lnTo>
                <a:lnTo>
                  <a:pt x="2593" y="393"/>
                </a:lnTo>
                <a:lnTo>
                  <a:pt x="2623" y="402"/>
                </a:lnTo>
                <a:lnTo>
                  <a:pt x="2653" y="410"/>
                </a:lnTo>
                <a:lnTo>
                  <a:pt x="2684" y="418"/>
                </a:lnTo>
                <a:lnTo>
                  <a:pt x="2713" y="427"/>
                </a:lnTo>
                <a:lnTo>
                  <a:pt x="2742" y="437"/>
                </a:lnTo>
                <a:lnTo>
                  <a:pt x="2769" y="449"/>
                </a:lnTo>
                <a:lnTo>
                  <a:pt x="2793" y="464"/>
                </a:lnTo>
                <a:lnTo>
                  <a:pt x="2815" y="482"/>
                </a:lnTo>
                <a:lnTo>
                  <a:pt x="2833" y="504"/>
                </a:lnTo>
                <a:lnTo>
                  <a:pt x="2848" y="528"/>
                </a:lnTo>
                <a:lnTo>
                  <a:pt x="2860" y="555"/>
                </a:lnTo>
                <a:lnTo>
                  <a:pt x="2870" y="584"/>
                </a:lnTo>
                <a:lnTo>
                  <a:pt x="2879" y="613"/>
                </a:lnTo>
                <a:lnTo>
                  <a:pt x="2887" y="644"/>
                </a:lnTo>
                <a:lnTo>
                  <a:pt x="2895" y="674"/>
                </a:lnTo>
                <a:lnTo>
                  <a:pt x="2904" y="704"/>
                </a:lnTo>
                <a:lnTo>
                  <a:pt x="2914" y="733"/>
                </a:lnTo>
                <a:lnTo>
                  <a:pt x="2926" y="760"/>
                </a:lnTo>
                <a:lnTo>
                  <a:pt x="2940" y="785"/>
                </a:lnTo>
                <a:lnTo>
                  <a:pt x="2958" y="807"/>
                </a:lnTo>
                <a:lnTo>
                  <a:pt x="2978" y="830"/>
                </a:lnTo>
                <a:lnTo>
                  <a:pt x="3001" y="850"/>
                </a:lnTo>
                <a:lnTo>
                  <a:pt x="3025" y="869"/>
                </a:lnTo>
                <a:lnTo>
                  <a:pt x="3051" y="888"/>
                </a:lnTo>
                <a:lnTo>
                  <a:pt x="3076" y="907"/>
                </a:lnTo>
                <a:lnTo>
                  <a:pt x="3100" y="926"/>
                </a:lnTo>
                <a:lnTo>
                  <a:pt x="3123" y="947"/>
                </a:lnTo>
                <a:lnTo>
                  <a:pt x="3143" y="968"/>
                </a:lnTo>
                <a:lnTo>
                  <a:pt x="3160" y="992"/>
                </a:lnTo>
                <a:lnTo>
                  <a:pt x="3173" y="1017"/>
                </a:lnTo>
                <a:lnTo>
                  <a:pt x="3182" y="1047"/>
                </a:lnTo>
                <a:lnTo>
                  <a:pt x="3186" y="1078"/>
                </a:lnTo>
                <a:lnTo>
                  <a:pt x="3187" y="1110"/>
                </a:lnTo>
                <a:lnTo>
                  <a:pt x="3184" y="1144"/>
                </a:lnTo>
                <a:lnTo>
                  <a:pt x="3180" y="1178"/>
                </a:lnTo>
                <a:lnTo>
                  <a:pt x="3175" y="1212"/>
                </a:lnTo>
                <a:lnTo>
                  <a:pt x="3171" y="1246"/>
                </a:lnTo>
                <a:lnTo>
                  <a:pt x="3169" y="1280"/>
                </a:lnTo>
                <a:lnTo>
                  <a:pt x="3169" y="1313"/>
                </a:lnTo>
                <a:lnTo>
                  <a:pt x="3173" y="1344"/>
                </a:lnTo>
                <a:lnTo>
                  <a:pt x="3181" y="1375"/>
                </a:lnTo>
                <a:lnTo>
                  <a:pt x="3193" y="1404"/>
                </a:lnTo>
                <a:lnTo>
                  <a:pt x="3209" y="1434"/>
                </a:lnTo>
                <a:lnTo>
                  <a:pt x="3225" y="1464"/>
                </a:lnTo>
                <a:lnTo>
                  <a:pt x="3243" y="1494"/>
                </a:lnTo>
                <a:lnTo>
                  <a:pt x="3260" y="1523"/>
                </a:lnTo>
                <a:lnTo>
                  <a:pt x="3275" y="1554"/>
                </a:lnTo>
                <a:lnTo>
                  <a:pt x="3287" y="1584"/>
                </a:lnTo>
                <a:lnTo>
                  <a:pt x="3295" y="1615"/>
                </a:lnTo>
                <a:lnTo>
                  <a:pt x="3298" y="1647"/>
                </a:lnTo>
                <a:lnTo>
                  <a:pt x="3295" y="1679"/>
                </a:lnTo>
                <a:lnTo>
                  <a:pt x="3287" y="1710"/>
                </a:lnTo>
                <a:lnTo>
                  <a:pt x="3275" y="1740"/>
                </a:lnTo>
                <a:lnTo>
                  <a:pt x="3260" y="1771"/>
                </a:lnTo>
                <a:lnTo>
                  <a:pt x="3243" y="1800"/>
                </a:lnTo>
                <a:lnTo>
                  <a:pt x="3225" y="1830"/>
                </a:lnTo>
                <a:lnTo>
                  <a:pt x="3209" y="1860"/>
                </a:lnTo>
                <a:lnTo>
                  <a:pt x="3193" y="1890"/>
                </a:lnTo>
                <a:lnTo>
                  <a:pt x="3181" y="1919"/>
                </a:lnTo>
                <a:lnTo>
                  <a:pt x="3173" y="1950"/>
                </a:lnTo>
                <a:lnTo>
                  <a:pt x="3169" y="1981"/>
                </a:lnTo>
                <a:lnTo>
                  <a:pt x="3169" y="2014"/>
                </a:lnTo>
                <a:lnTo>
                  <a:pt x="3171" y="2048"/>
                </a:lnTo>
                <a:lnTo>
                  <a:pt x="3175" y="2082"/>
                </a:lnTo>
                <a:lnTo>
                  <a:pt x="3180" y="2116"/>
                </a:lnTo>
                <a:lnTo>
                  <a:pt x="3184" y="2150"/>
                </a:lnTo>
                <a:lnTo>
                  <a:pt x="3187" y="2184"/>
                </a:lnTo>
                <a:lnTo>
                  <a:pt x="3186" y="2216"/>
                </a:lnTo>
                <a:lnTo>
                  <a:pt x="3182" y="2247"/>
                </a:lnTo>
                <a:lnTo>
                  <a:pt x="3173" y="2277"/>
                </a:lnTo>
                <a:lnTo>
                  <a:pt x="3160" y="2302"/>
                </a:lnTo>
                <a:lnTo>
                  <a:pt x="3143" y="2326"/>
                </a:lnTo>
                <a:lnTo>
                  <a:pt x="3123" y="2347"/>
                </a:lnTo>
                <a:lnTo>
                  <a:pt x="3100" y="2368"/>
                </a:lnTo>
                <a:lnTo>
                  <a:pt x="3076" y="2387"/>
                </a:lnTo>
                <a:lnTo>
                  <a:pt x="3051" y="2406"/>
                </a:lnTo>
                <a:lnTo>
                  <a:pt x="3025" y="2425"/>
                </a:lnTo>
                <a:lnTo>
                  <a:pt x="3001" y="2444"/>
                </a:lnTo>
                <a:lnTo>
                  <a:pt x="2978" y="2464"/>
                </a:lnTo>
                <a:lnTo>
                  <a:pt x="2958" y="2487"/>
                </a:lnTo>
                <a:lnTo>
                  <a:pt x="2940" y="2509"/>
                </a:lnTo>
                <a:lnTo>
                  <a:pt x="2926" y="2534"/>
                </a:lnTo>
                <a:lnTo>
                  <a:pt x="2914" y="2561"/>
                </a:lnTo>
                <a:lnTo>
                  <a:pt x="2904" y="2590"/>
                </a:lnTo>
                <a:lnTo>
                  <a:pt x="2895" y="2620"/>
                </a:lnTo>
                <a:lnTo>
                  <a:pt x="2887" y="2650"/>
                </a:lnTo>
                <a:lnTo>
                  <a:pt x="2879" y="2681"/>
                </a:lnTo>
                <a:lnTo>
                  <a:pt x="2870" y="2710"/>
                </a:lnTo>
                <a:lnTo>
                  <a:pt x="2860" y="2739"/>
                </a:lnTo>
                <a:lnTo>
                  <a:pt x="2848" y="2766"/>
                </a:lnTo>
                <a:lnTo>
                  <a:pt x="2833" y="2790"/>
                </a:lnTo>
                <a:lnTo>
                  <a:pt x="2815" y="2812"/>
                </a:lnTo>
                <a:lnTo>
                  <a:pt x="2793" y="2830"/>
                </a:lnTo>
                <a:lnTo>
                  <a:pt x="2769" y="2845"/>
                </a:lnTo>
                <a:lnTo>
                  <a:pt x="2742" y="2857"/>
                </a:lnTo>
                <a:lnTo>
                  <a:pt x="2713" y="2867"/>
                </a:lnTo>
                <a:lnTo>
                  <a:pt x="2684" y="2876"/>
                </a:lnTo>
                <a:lnTo>
                  <a:pt x="2653" y="2884"/>
                </a:lnTo>
                <a:lnTo>
                  <a:pt x="2623" y="2892"/>
                </a:lnTo>
                <a:lnTo>
                  <a:pt x="2593" y="2901"/>
                </a:lnTo>
                <a:lnTo>
                  <a:pt x="2564" y="2911"/>
                </a:lnTo>
                <a:lnTo>
                  <a:pt x="2537" y="2923"/>
                </a:lnTo>
                <a:lnTo>
                  <a:pt x="2512" y="2937"/>
                </a:lnTo>
                <a:lnTo>
                  <a:pt x="2490" y="2955"/>
                </a:lnTo>
                <a:lnTo>
                  <a:pt x="2467" y="2975"/>
                </a:lnTo>
                <a:lnTo>
                  <a:pt x="2447" y="2998"/>
                </a:lnTo>
                <a:lnTo>
                  <a:pt x="2428" y="3022"/>
                </a:lnTo>
                <a:lnTo>
                  <a:pt x="2409" y="3047"/>
                </a:lnTo>
                <a:lnTo>
                  <a:pt x="2390" y="3072"/>
                </a:lnTo>
                <a:lnTo>
                  <a:pt x="2371" y="3096"/>
                </a:lnTo>
                <a:lnTo>
                  <a:pt x="2350" y="3119"/>
                </a:lnTo>
                <a:lnTo>
                  <a:pt x="2329" y="3139"/>
                </a:lnTo>
                <a:lnTo>
                  <a:pt x="2305" y="3156"/>
                </a:lnTo>
                <a:lnTo>
                  <a:pt x="2280" y="3169"/>
                </a:lnTo>
                <a:lnTo>
                  <a:pt x="2250" y="3178"/>
                </a:lnTo>
                <a:lnTo>
                  <a:pt x="2219" y="3182"/>
                </a:lnTo>
                <a:lnTo>
                  <a:pt x="2187" y="3183"/>
                </a:lnTo>
                <a:lnTo>
                  <a:pt x="2153" y="3180"/>
                </a:lnTo>
                <a:lnTo>
                  <a:pt x="2119" y="3176"/>
                </a:lnTo>
                <a:lnTo>
                  <a:pt x="2085" y="3171"/>
                </a:lnTo>
                <a:lnTo>
                  <a:pt x="2051" y="3167"/>
                </a:lnTo>
                <a:lnTo>
                  <a:pt x="2017" y="3165"/>
                </a:lnTo>
                <a:lnTo>
                  <a:pt x="1984" y="3165"/>
                </a:lnTo>
                <a:lnTo>
                  <a:pt x="1953" y="3169"/>
                </a:lnTo>
                <a:lnTo>
                  <a:pt x="1921" y="3177"/>
                </a:lnTo>
                <a:lnTo>
                  <a:pt x="1892" y="3189"/>
                </a:lnTo>
                <a:lnTo>
                  <a:pt x="1862" y="3205"/>
                </a:lnTo>
                <a:lnTo>
                  <a:pt x="1832" y="3221"/>
                </a:lnTo>
                <a:lnTo>
                  <a:pt x="1802" y="3239"/>
                </a:lnTo>
                <a:lnTo>
                  <a:pt x="1773" y="3256"/>
                </a:lnTo>
                <a:lnTo>
                  <a:pt x="1742" y="3271"/>
                </a:lnTo>
                <a:lnTo>
                  <a:pt x="1712" y="3283"/>
                </a:lnTo>
                <a:lnTo>
                  <a:pt x="1681" y="3291"/>
                </a:lnTo>
                <a:lnTo>
                  <a:pt x="1649" y="3294"/>
                </a:lnTo>
                <a:lnTo>
                  <a:pt x="1617" y="3291"/>
                </a:lnTo>
                <a:lnTo>
                  <a:pt x="1586" y="3283"/>
                </a:lnTo>
                <a:lnTo>
                  <a:pt x="1556" y="3271"/>
                </a:lnTo>
                <a:lnTo>
                  <a:pt x="1525" y="3256"/>
                </a:lnTo>
                <a:lnTo>
                  <a:pt x="1496" y="3239"/>
                </a:lnTo>
                <a:lnTo>
                  <a:pt x="1466" y="3221"/>
                </a:lnTo>
                <a:lnTo>
                  <a:pt x="1436" y="3205"/>
                </a:lnTo>
                <a:lnTo>
                  <a:pt x="1406" y="3189"/>
                </a:lnTo>
                <a:lnTo>
                  <a:pt x="1376" y="3177"/>
                </a:lnTo>
                <a:lnTo>
                  <a:pt x="1345" y="3169"/>
                </a:lnTo>
                <a:lnTo>
                  <a:pt x="1314" y="3165"/>
                </a:lnTo>
                <a:lnTo>
                  <a:pt x="1281" y="3165"/>
                </a:lnTo>
                <a:lnTo>
                  <a:pt x="1247" y="3167"/>
                </a:lnTo>
                <a:lnTo>
                  <a:pt x="1213" y="3171"/>
                </a:lnTo>
                <a:lnTo>
                  <a:pt x="1179" y="3176"/>
                </a:lnTo>
                <a:lnTo>
                  <a:pt x="1145" y="3180"/>
                </a:lnTo>
                <a:lnTo>
                  <a:pt x="1111" y="3183"/>
                </a:lnTo>
                <a:lnTo>
                  <a:pt x="1079" y="3182"/>
                </a:lnTo>
                <a:lnTo>
                  <a:pt x="1048" y="3178"/>
                </a:lnTo>
                <a:lnTo>
                  <a:pt x="1018" y="3169"/>
                </a:lnTo>
                <a:lnTo>
                  <a:pt x="993" y="3156"/>
                </a:lnTo>
                <a:lnTo>
                  <a:pt x="969" y="3139"/>
                </a:lnTo>
                <a:lnTo>
                  <a:pt x="948" y="3119"/>
                </a:lnTo>
                <a:lnTo>
                  <a:pt x="927" y="3096"/>
                </a:lnTo>
                <a:lnTo>
                  <a:pt x="908" y="3072"/>
                </a:lnTo>
                <a:lnTo>
                  <a:pt x="889" y="3047"/>
                </a:lnTo>
                <a:lnTo>
                  <a:pt x="870" y="3022"/>
                </a:lnTo>
                <a:lnTo>
                  <a:pt x="851" y="2998"/>
                </a:lnTo>
                <a:lnTo>
                  <a:pt x="831" y="2975"/>
                </a:lnTo>
                <a:lnTo>
                  <a:pt x="808" y="2955"/>
                </a:lnTo>
                <a:lnTo>
                  <a:pt x="786" y="2937"/>
                </a:lnTo>
                <a:lnTo>
                  <a:pt x="761" y="2923"/>
                </a:lnTo>
                <a:lnTo>
                  <a:pt x="734" y="2911"/>
                </a:lnTo>
                <a:lnTo>
                  <a:pt x="705" y="2901"/>
                </a:lnTo>
                <a:lnTo>
                  <a:pt x="675" y="2892"/>
                </a:lnTo>
                <a:lnTo>
                  <a:pt x="645" y="2884"/>
                </a:lnTo>
                <a:lnTo>
                  <a:pt x="614" y="2876"/>
                </a:lnTo>
                <a:lnTo>
                  <a:pt x="585" y="2867"/>
                </a:lnTo>
                <a:lnTo>
                  <a:pt x="556" y="2857"/>
                </a:lnTo>
                <a:lnTo>
                  <a:pt x="529" y="2845"/>
                </a:lnTo>
                <a:lnTo>
                  <a:pt x="505" y="2830"/>
                </a:lnTo>
                <a:lnTo>
                  <a:pt x="483" y="2812"/>
                </a:lnTo>
                <a:lnTo>
                  <a:pt x="465" y="2790"/>
                </a:lnTo>
                <a:lnTo>
                  <a:pt x="450" y="2766"/>
                </a:lnTo>
                <a:lnTo>
                  <a:pt x="438" y="2739"/>
                </a:lnTo>
                <a:lnTo>
                  <a:pt x="428" y="2710"/>
                </a:lnTo>
                <a:lnTo>
                  <a:pt x="419" y="2681"/>
                </a:lnTo>
                <a:lnTo>
                  <a:pt x="411" y="2650"/>
                </a:lnTo>
                <a:lnTo>
                  <a:pt x="403" y="2620"/>
                </a:lnTo>
                <a:lnTo>
                  <a:pt x="394" y="2590"/>
                </a:lnTo>
                <a:lnTo>
                  <a:pt x="384" y="2561"/>
                </a:lnTo>
                <a:lnTo>
                  <a:pt x="372" y="2534"/>
                </a:lnTo>
                <a:lnTo>
                  <a:pt x="358" y="2509"/>
                </a:lnTo>
                <a:lnTo>
                  <a:pt x="340" y="2487"/>
                </a:lnTo>
                <a:lnTo>
                  <a:pt x="320" y="2464"/>
                </a:lnTo>
                <a:lnTo>
                  <a:pt x="297" y="2444"/>
                </a:lnTo>
                <a:lnTo>
                  <a:pt x="272" y="2425"/>
                </a:lnTo>
                <a:lnTo>
                  <a:pt x="247" y="2406"/>
                </a:lnTo>
                <a:lnTo>
                  <a:pt x="222" y="2387"/>
                </a:lnTo>
                <a:lnTo>
                  <a:pt x="198" y="2368"/>
                </a:lnTo>
                <a:lnTo>
                  <a:pt x="175" y="2347"/>
                </a:lnTo>
                <a:lnTo>
                  <a:pt x="155" y="2326"/>
                </a:lnTo>
                <a:lnTo>
                  <a:pt x="138" y="2302"/>
                </a:lnTo>
                <a:lnTo>
                  <a:pt x="125" y="2277"/>
                </a:lnTo>
                <a:lnTo>
                  <a:pt x="116" y="2247"/>
                </a:lnTo>
                <a:lnTo>
                  <a:pt x="112" y="2216"/>
                </a:lnTo>
                <a:lnTo>
                  <a:pt x="111" y="2184"/>
                </a:lnTo>
                <a:lnTo>
                  <a:pt x="114" y="2150"/>
                </a:lnTo>
                <a:lnTo>
                  <a:pt x="118" y="2116"/>
                </a:lnTo>
                <a:lnTo>
                  <a:pt x="123" y="2082"/>
                </a:lnTo>
                <a:lnTo>
                  <a:pt x="127" y="2048"/>
                </a:lnTo>
                <a:lnTo>
                  <a:pt x="129" y="2014"/>
                </a:lnTo>
                <a:lnTo>
                  <a:pt x="129" y="1981"/>
                </a:lnTo>
                <a:lnTo>
                  <a:pt x="125" y="1950"/>
                </a:lnTo>
                <a:lnTo>
                  <a:pt x="117" y="1919"/>
                </a:lnTo>
                <a:lnTo>
                  <a:pt x="105" y="1890"/>
                </a:lnTo>
                <a:lnTo>
                  <a:pt x="90" y="1860"/>
                </a:lnTo>
                <a:lnTo>
                  <a:pt x="73" y="1830"/>
                </a:lnTo>
                <a:lnTo>
                  <a:pt x="55" y="1800"/>
                </a:lnTo>
                <a:lnTo>
                  <a:pt x="38" y="1771"/>
                </a:lnTo>
                <a:lnTo>
                  <a:pt x="23" y="1740"/>
                </a:lnTo>
                <a:lnTo>
                  <a:pt x="11" y="1710"/>
                </a:lnTo>
                <a:lnTo>
                  <a:pt x="3" y="1679"/>
                </a:lnTo>
                <a:lnTo>
                  <a:pt x="0" y="1647"/>
                </a:lnTo>
                <a:lnTo>
                  <a:pt x="3" y="1615"/>
                </a:lnTo>
                <a:lnTo>
                  <a:pt x="11" y="1584"/>
                </a:lnTo>
                <a:lnTo>
                  <a:pt x="23" y="1554"/>
                </a:lnTo>
                <a:lnTo>
                  <a:pt x="38" y="1523"/>
                </a:lnTo>
                <a:lnTo>
                  <a:pt x="55" y="1494"/>
                </a:lnTo>
                <a:lnTo>
                  <a:pt x="73" y="1464"/>
                </a:lnTo>
                <a:lnTo>
                  <a:pt x="90" y="1434"/>
                </a:lnTo>
                <a:lnTo>
                  <a:pt x="105" y="1404"/>
                </a:lnTo>
                <a:lnTo>
                  <a:pt x="117" y="1375"/>
                </a:lnTo>
                <a:lnTo>
                  <a:pt x="125" y="1344"/>
                </a:lnTo>
                <a:lnTo>
                  <a:pt x="129" y="1313"/>
                </a:lnTo>
                <a:lnTo>
                  <a:pt x="129" y="1280"/>
                </a:lnTo>
                <a:lnTo>
                  <a:pt x="127" y="1246"/>
                </a:lnTo>
                <a:lnTo>
                  <a:pt x="123" y="1212"/>
                </a:lnTo>
                <a:lnTo>
                  <a:pt x="118" y="1178"/>
                </a:lnTo>
                <a:lnTo>
                  <a:pt x="114" y="1144"/>
                </a:lnTo>
                <a:lnTo>
                  <a:pt x="111" y="1110"/>
                </a:lnTo>
                <a:lnTo>
                  <a:pt x="112" y="1078"/>
                </a:lnTo>
                <a:lnTo>
                  <a:pt x="116" y="1047"/>
                </a:lnTo>
                <a:lnTo>
                  <a:pt x="125" y="1017"/>
                </a:lnTo>
                <a:lnTo>
                  <a:pt x="138" y="992"/>
                </a:lnTo>
                <a:lnTo>
                  <a:pt x="155" y="968"/>
                </a:lnTo>
                <a:lnTo>
                  <a:pt x="175" y="947"/>
                </a:lnTo>
                <a:lnTo>
                  <a:pt x="198" y="926"/>
                </a:lnTo>
                <a:lnTo>
                  <a:pt x="222" y="907"/>
                </a:lnTo>
                <a:lnTo>
                  <a:pt x="247" y="888"/>
                </a:lnTo>
                <a:lnTo>
                  <a:pt x="272" y="869"/>
                </a:lnTo>
                <a:lnTo>
                  <a:pt x="297" y="850"/>
                </a:lnTo>
                <a:lnTo>
                  <a:pt x="320" y="830"/>
                </a:lnTo>
                <a:lnTo>
                  <a:pt x="340" y="807"/>
                </a:lnTo>
                <a:lnTo>
                  <a:pt x="358" y="785"/>
                </a:lnTo>
                <a:lnTo>
                  <a:pt x="372" y="760"/>
                </a:lnTo>
                <a:lnTo>
                  <a:pt x="384" y="733"/>
                </a:lnTo>
                <a:lnTo>
                  <a:pt x="394" y="704"/>
                </a:lnTo>
                <a:lnTo>
                  <a:pt x="403" y="674"/>
                </a:lnTo>
                <a:lnTo>
                  <a:pt x="411" y="644"/>
                </a:lnTo>
                <a:lnTo>
                  <a:pt x="419" y="613"/>
                </a:lnTo>
                <a:lnTo>
                  <a:pt x="428" y="584"/>
                </a:lnTo>
                <a:lnTo>
                  <a:pt x="438" y="555"/>
                </a:lnTo>
                <a:lnTo>
                  <a:pt x="450" y="528"/>
                </a:lnTo>
                <a:lnTo>
                  <a:pt x="465" y="504"/>
                </a:lnTo>
                <a:lnTo>
                  <a:pt x="483" y="482"/>
                </a:lnTo>
                <a:lnTo>
                  <a:pt x="505" y="464"/>
                </a:lnTo>
                <a:lnTo>
                  <a:pt x="529" y="449"/>
                </a:lnTo>
                <a:lnTo>
                  <a:pt x="556" y="437"/>
                </a:lnTo>
                <a:lnTo>
                  <a:pt x="585" y="427"/>
                </a:lnTo>
                <a:lnTo>
                  <a:pt x="614" y="418"/>
                </a:lnTo>
                <a:lnTo>
                  <a:pt x="645" y="410"/>
                </a:lnTo>
                <a:lnTo>
                  <a:pt x="675" y="402"/>
                </a:lnTo>
                <a:lnTo>
                  <a:pt x="705" y="393"/>
                </a:lnTo>
                <a:lnTo>
                  <a:pt x="734" y="383"/>
                </a:lnTo>
                <a:lnTo>
                  <a:pt x="761" y="371"/>
                </a:lnTo>
                <a:lnTo>
                  <a:pt x="786" y="357"/>
                </a:lnTo>
                <a:lnTo>
                  <a:pt x="808" y="339"/>
                </a:lnTo>
                <a:lnTo>
                  <a:pt x="831" y="319"/>
                </a:lnTo>
                <a:lnTo>
                  <a:pt x="851" y="296"/>
                </a:lnTo>
                <a:lnTo>
                  <a:pt x="870" y="272"/>
                </a:lnTo>
                <a:lnTo>
                  <a:pt x="889" y="247"/>
                </a:lnTo>
                <a:lnTo>
                  <a:pt x="908" y="222"/>
                </a:lnTo>
                <a:lnTo>
                  <a:pt x="927" y="198"/>
                </a:lnTo>
                <a:lnTo>
                  <a:pt x="948" y="175"/>
                </a:lnTo>
                <a:lnTo>
                  <a:pt x="969" y="155"/>
                </a:lnTo>
                <a:lnTo>
                  <a:pt x="993" y="138"/>
                </a:lnTo>
                <a:lnTo>
                  <a:pt x="1018" y="125"/>
                </a:lnTo>
                <a:lnTo>
                  <a:pt x="1048" y="116"/>
                </a:lnTo>
                <a:lnTo>
                  <a:pt x="1079" y="112"/>
                </a:lnTo>
                <a:lnTo>
                  <a:pt x="1111" y="111"/>
                </a:lnTo>
                <a:lnTo>
                  <a:pt x="1145" y="114"/>
                </a:lnTo>
                <a:lnTo>
                  <a:pt x="1179" y="118"/>
                </a:lnTo>
                <a:lnTo>
                  <a:pt x="1213" y="123"/>
                </a:lnTo>
                <a:lnTo>
                  <a:pt x="1247" y="127"/>
                </a:lnTo>
                <a:lnTo>
                  <a:pt x="1281" y="129"/>
                </a:lnTo>
                <a:lnTo>
                  <a:pt x="1314" y="129"/>
                </a:lnTo>
                <a:lnTo>
                  <a:pt x="1345" y="125"/>
                </a:lnTo>
                <a:lnTo>
                  <a:pt x="1376" y="117"/>
                </a:lnTo>
                <a:lnTo>
                  <a:pt x="1406" y="105"/>
                </a:lnTo>
                <a:lnTo>
                  <a:pt x="1436" y="89"/>
                </a:lnTo>
                <a:lnTo>
                  <a:pt x="1466" y="73"/>
                </a:lnTo>
                <a:lnTo>
                  <a:pt x="1496" y="55"/>
                </a:lnTo>
                <a:lnTo>
                  <a:pt x="1525" y="38"/>
                </a:lnTo>
                <a:lnTo>
                  <a:pt x="1556" y="23"/>
                </a:lnTo>
                <a:lnTo>
                  <a:pt x="1586" y="11"/>
                </a:lnTo>
                <a:lnTo>
                  <a:pt x="1617" y="3"/>
                </a:lnTo>
                <a:lnTo>
                  <a:pt x="1649" y="0"/>
                </a:lnTo>
                <a:close/>
              </a:path>
            </a:pathLst>
          </a:custGeom>
          <a:solidFill>
            <a:schemeClr val="bg2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78523" y="1098388"/>
            <a:ext cx="10318418" cy="4394988"/>
          </a:xfrm>
        </p:spPr>
        <p:txBody>
          <a:bodyPr anchor="ctr">
            <a:noAutofit/>
          </a:bodyPr>
          <a:lstStyle>
            <a:lvl1pPr algn="ctr">
              <a:defRPr sz="10000" spc="800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215045" y="5979196"/>
            <a:ext cx="8045373" cy="742279"/>
          </a:xfrm>
        </p:spPr>
        <p:txBody>
          <a:bodyPr anchor="t">
            <a:normAutofit/>
          </a:bodyPr>
          <a:lstStyle>
            <a:lvl1pPr marL="0" indent="0" algn="ctr">
              <a:lnSpc>
                <a:spcPct val="100000"/>
              </a:lnSpc>
              <a:buNone/>
              <a:defRPr sz="2000" b="1" i="0" cap="all" spc="400" baseline="0">
                <a:solidFill>
                  <a:schemeClr val="tx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078523" y="6375679"/>
            <a:ext cx="2329722" cy="348462"/>
          </a:xfrm>
        </p:spPr>
        <p:txBody>
          <a:bodyPr/>
          <a:lstStyle>
            <a:lvl1pPr>
              <a:defRPr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3109B81-31F8-4DA2-A8CE-0910F4BE7BF1}" type="datetimeFigureOut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srgbClr val="F8B323">
                    <a:lumMod val="50000"/>
                  </a:srgbClr>
                </a:solidFill>
                <a:effectLst/>
                <a:uLnTx/>
                <a:uFillTx/>
                <a:latin typeface="Corbel" panose="020B0503020204020204" pitchFamily="34" charset="0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13.05.2020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srgbClr val="F8B323">
                  <a:lumMod val="50000"/>
                </a:srgbClr>
              </a:solidFill>
              <a:effectLst/>
              <a:uLnTx/>
              <a:uFillTx/>
              <a:latin typeface="Corbel" panose="020B0503020204020204" pitchFamily="34" charset="0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80332" y="6375679"/>
            <a:ext cx="4114800" cy="345796"/>
          </a:xfrm>
        </p:spPr>
        <p:txBody>
          <a:bodyPr/>
          <a:lstStyle>
            <a:lvl1pPr>
              <a:defRPr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srgbClr val="F8B323">
                  <a:lumMod val="50000"/>
                </a:srgbClr>
              </a:solidFill>
              <a:effectLst/>
              <a:uLnTx/>
              <a:uFillTx/>
              <a:latin typeface="Corbel" panose="020B0503020204020204" pitchFamily="34" charset="0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067218" y="6375679"/>
            <a:ext cx="2329723" cy="345796"/>
          </a:xfrm>
        </p:spPr>
        <p:txBody>
          <a:bodyPr/>
          <a:lstStyle>
            <a:lvl1pPr>
              <a:defRPr baseline="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80AA92C-D8F7-4155-ABBE-0AF5EEDEE6D5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srgbClr val="F8B323">
                    <a:lumMod val="50000"/>
                  </a:srgbClr>
                </a:solidFill>
                <a:effectLst/>
                <a:uLnTx/>
                <a:uFillTx/>
                <a:latin typeface="Corbel" panose="020B0503020204020204" pitchFamily="34" charset="0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srgbClr val="F8B323">
                  <a:lumMod val="50000"/>
                </a:srgbClr>
              </a:solidFill>
              <a:effectLst/>
              <a:uLnTx/>
              <a:uFillTx/>
              <a:latin typeface="Corbel" panose="020B0503020204020204" pitchFamily="34" charset="0"/>
              <a:ea typeface="+mn-ea"/>
              <a:cs typeface="+mn-cs"/>
            </a:endParaRPr>
          </a:p>
        </p:txBody>
      </p:sp>
      <p:sp>
        <p:nvSpPr>
          <p:cNvPr id="13" name="Rectangle 12" title="left edge border"/>
          <p:cNvSpPr/>
          <p:nvPr/>
        </p:nvSpPr>
        <p:spPr>
          <a:xfrm>
            <a:off x="0" y="0"/>
            <a:ext cx="283464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378559449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3109B81-31F8-4DA2-A8CE-0910F4BE7BF1}" type="datetimeFigureOut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Corbel" panose="020B0503020204020204" pitchFamily="34" charset="0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13.05.2020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lumMod val="65000"/>
                  <a:lumOff val="35000"/>
                </a:prstClr>
              </a:solidFill>
              <a:effectLst/>
              <a:uLnTx/>
              <a:uFillTx/>
              <a:latin typeface="Corbel" panose="020B0503020204020204" pitchFamily="34" charset="0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lumMod val="65000"/>
                  <a:lumOff val="35000"/>
                </a:prstClr>
              </a:solidFill>
              <a:effectLst/>
              <a:uLnTx/>
              <a:uFillTx/>
              <a:latin typeface="Corbel" panose="020B0503020204020204" pitchFamily="34" charset="0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80AA92C-D8F7-4155-ABBE-0AF5EEDEE6D5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Corbel" panose="020B0503020204020204" pitchFamily="34" charset="0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lumMod val="65000"/>
                  <a:lumOff val="35000"/>
                </a:prstClr>
              </a:solidFill>
              <a:effectLst/>
              <a:uLnTx/>
              <a:uFillTx/>
              <a:latin typeface="Corbel" panose="020B0503020204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869934624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242929" y="1073888"/>
            <a:ext cx="8187071" cy="4064627"/>
          </a:xfrm>
        </p:spPr>
        <p:txBody>
          <a:bodyPr anchor="b">
            <a:normAutofit/>
          </a:bodyPr>
          <a:lstStyle>
            <a:lvl1pPr>
              <a:defRPr sz="8400" spc="800" baseline="0"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242930" y="5159781"/>
            <a:ext cx="7017488" cy="951135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buNone/>
              <a:defRPr sz="2000" b="1" i="0" cap="all" spc="400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3236546" y="6375679"/>
            <a:ext cx="1493947" cy="348462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3109B81-31F8-4DA2-A8CE-0910F4BE7BF1}" type="datetimeFigureOut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srgbClr val="F3F3F2"/>
                </a:solidFill>
                <a:effectLst/>
                <a:uLnTx/>
                <a:uFillTx/>
                <a:latin typeface="Corbel" panose="020B0503020204020204" pitchFamily="34" charset="0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13.05.2020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srgbClr val="F3F3F2"/>
              </a:solidFill>
              <a:effectLst/>
              <a:uLnTx/>
              <a:uFillTx/>
              <a:latin typeface="Corbel" panose="020B0503020204020204" pitchFamily="34" charset="0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279064" y="6375679"/>
            <a:ext cx="4114800" cy="345796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srgbClr val="F3F3F2"/>
              </a:solidFill>
              <a:effectLst/>
              <a:uLnTx/>
              <a:uFillTx/>
              <a:latin typeface="Corbel" panose="020B0503020204020204" pitchFamily="34" charset="0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942434" y="6375679"/>
            <a:ext cx="1487566" cy="345796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80AA92C-D8F7-4155-ABBE-0AF5EEDEE6D5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srgbClr val="F3F3F2"/>
                </a:solidFill>
                <a:effectLst/>
                <a:uLnTx/>
                <a:uFillTx/>
                <a:latin typeface="Corbel" panose="020B0503020204020204" pitchFamily="34" charset="0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srgbClr val="F3F3F2"/>
              </a:solidFill>
              <a:effectLst/>
              <a:uLnTx/>
              <a:uFillTx/>
              <a:latin typeface="Corbel" panose="020B0503020204020204" pitchFamily="34" charset="0"/>
              <a:ea typeface="+mn-ea"/>
              <a:cs typeface="+mn-cs"/>
            </a:endParaRPr>
          </a:p>
        </p:txBody>
      </p:sp>
      <p:grpSp>
        <p:nvGrpSpPr>
          <p:cNvPr id="7" name="Group 6" title="left scallop shape"/>
          <p:cNvGrpSpPr/>
          <p:nvPr/>
        </p:nvGrpSpPr>
        <p:grpSpPr>
          <a:xfrm>
            <a:off x="0" y="0"/>
            <a:ext cx="2814638" cy="6858000"/>
            <a:chOff x="0" y="0"/>
            <a:chExt cx="2814638" cy="6858000"/>
          </a:xfrm>
        </p:grpSpPr>
        <p:sp>
          <p:nvSpPr>
            <p:cNvPr id="11" name="Freeform 6" title="left scallop shape"/>
            <p:cNvSpPr/>
            <p:nvPr/>
          </p:nvSpPr>
          <p:spPr bwMode="auto">
            <a:xfrm>
              <a:off x="0" y="0"/>
              <a:ext cx="2814638" cy="6858000"/>
            </a:xfrm>
            <a:custGeom>
              <a:avLst/>
              <a:gdLst/>
              <a:ahLst/>
              <a:cxnLst/>
              <a:rect l="0" t="0" r="r" b="b"/>
              <a:pathLst>
                <a:path w="1773" h="4320">
                  <a:moveTo>
                    <a:pt x="0" y="0"/>
                  </a:moveTo>
                  <a:lnTo>
                    <a:pt x="891" y="0"/>
                  </a:lnTo>
                  <a:lnTo>
                    <a:pt x="906" y="56"/>
                  </a:lnTo>
                  <a:lnTo>
                    <a:pt x="921" y="111"/>
                  </a:lnTo>
                  <a:lnTo>
                    <a:pt x="938" y="165"/>
                  </a:lnTo>
                  <a:lnTo>
                    <a:pt x="957" y="217"/>
                  </a:lnTo>
                  <a:lnTo>
                    <a:pt x="980" y="266"/>
                  </a:lnTo>
                  <a:lnTo>
                    <a:pt x="1007" y="312"/>
                  </a:lnTo>
                  <a:lnTo>
                    <a:pt x="1036" y="351"/>
                  </a:lnTo>
                  <a:lnTo>
                    <a:pt x="1069" y="387"/>
                  </a:lnTo>
                  <a:lnTo>
                    <a:pt x="1105" y="422"/>
                  </a:lnTo>
                  <a:lnTo>
                    <a:pt x="1145" y="456"/>
                  </a:lnTo>
                  <a:lnTo>
                    <a:pt x="1185" y="487"/>
                  </a:lnTo>
                  <a:lnTo>
                    <a:pt x="1227" y="520"/>
                  </a:lnTo>
                  <a:lnTo>
                    <a:pt x="1270" y="551"/>
                  </a:lnTo>
                  <a:lnTo>
                    <a:pt x="1311" y="584"/>
                  </a:lnTo>
                  <a:lnTo>
                    <a:pt x="1352" y="617"/>
                  </a:lnTo>
                  <a:lnTo>
                    <a:pt x="1390" y="651"/>
                  </a:lnTo>
                  <a:lnTo>
                    <a:pt x="1425" y="687"/>
                  </a:lnTo>
                  <a:lnTo>
                    <a:pt x="1456" y="725"/>
                  </a:lnTo>
                  <a:lnTo>
                    <a:pt x="1484" y="765"/>
                  </a:lnTo>
                  <a:lnTo>
                    <a:pt x="1505" y="808"/>
                  </a:lnTo>
                  <a:lnTo>
                    <a:pt x="1521" y="856"/>
                  </a:lnTo>
                  <a:lnTo>
                    <a:pt x="1530" y="907"/>
                  </a:lnTo>
                  <a:lnTo>
                    <a:pt x="1534" y="960"/>
                  </a:lnTo>
                  <a:lnTo>
                    <a:pt x="1534" y="1013"/>
                  </a:lnTo>
                  <a:lnTo>
                    <a:pt x="1530" y="1068"/>
                  </a:lnTo>
                  <a:lnTo>
                    <a:pt x="1523" y="1125"/>
                  </a:lnTo>
                  <a:lnTo>
                    <a:pt x="1515" y="1181"/>
                  </a:lnTo>
                  <a:lnTo>
                    <a:pt x="1508" y="1237"/>
                  </a:lnTo>
                  <a:lnTo>
                    <a:pt x="1501" y="1293"/>
                  </a:lnTo>
                  <a:lnTo>
                    <a:pt x="1496" y="1350"/>
                  </a:lnTo>
                  <a:lnTo>
                    <a:pt x="1494" y="1405"/>
                  </a:lnTo>
                  <a:lnTo>
                    <a:pt x="1497" y="1458"/>
                  </a:lnTo>
                  <a:lnTo>
                    <a:pt x="1504" y="1511"/>
                  </a:lnTo>
                  <a:lnTo>
                    <a:pt x="1517" y="1560"/>
                  </a:lnTo>
                  <a:lnTo>
                    <a:pt x="1535" y="1610"/>
                  </a:lnTo>
                  <a:lnTo>
                    <a:pt x="1557" y="1659"/>
                  </a:lnTo>
                  <a:lnTo>
                    <a:pt x="1583" y="1708"/>
                  </a:lnTo>
                  <a:lnTo>
                    <a:pt x="1611" y="1757"/>
                  </a:lnTo>
                  <a:lnTo>
                    <a:pt x="1640" y="1807"/>
                  </a:lnTo>
                  <a:lnTo>
                    <a:pt x="1669" y="1855"/>
                  </a:lnTo>
                  <a:lnTo>
                    <a:pt x="1696" y="1905"/>
                  </a:lnTo>
                  <a:lnTo>
                    <a:pt x="1721" y="1954"/>
                  </a:lnTo>
                  <a:lnTo>
                    <a:pt x="1742" y="2006"/>
                  </a:lnTo>
                  <a:lnTo>
                    <a:pt x="1759" y="2057"/>
                  </a:lnTo>
                  <a:lnTo>
                    <a:pt x="1769" y="2108"/>
                  </a:lnTo>
                  <a:lnTo>
                    <a:pt x="1773" y="2160"/>
                  </a:lnTo>
                  <a:lnTo>
                    <a:pt x="1769" y="2212"/>
                  </a:lnTo>
                  <a:lnTo>
                    <a:pt x="1759" y="2263"/>
                  </a:lnTo>
                  <a:lnTo>
                    <a:pt x="1742" y="2314"/>
                  </a:lnTo>
                  <a:lnTo>
                    <a:pt x="1721" y="2366"/>
                  </a:lnTo>
                  <a:lnTo>
                    <a:pt x="1696" y="2415"/>
                  </a:lnTo>
                  <a:lnTo>
                    <a:pt x="1669" y="2465"/>
                  </a:lnTo>
                  <a:lnTo>
                    <a:pt x="1640" y="2513"/>
                  </a:lnTo>
                  <a:lnTo>
                    <a:pt x="1611" y="2563"/>
                  </a:lnTo>
                  <a:lnTo>
                    <a:pt x="1583" y="2612"/>
                  </a:lnTo>
                  <a:lnTo>
                    <a:pt x="1557" y="2661"/>
                  </a:lnTo>
                  <a:lnTo>
                    <a:pt x="1535" y="2710"/>
                  </a:lnTo>
                  <a:lnTo>
                    <a:pt x="1517" y="2760"/>
                  </a:lnTo>
                  <a:lnTo>
                    <a:pt x="1504" y="2809"/>
                  </a:lnTo>
                  <a:lnTo>
                    <a:pt x="1497" y="2862"/>
                  </a:lnTo>
                  <a:lnTo>
                    <a:pt x="1494" y="2915"/>
                  </a:lnTo>
                  <a:lnTo>
                    <a:pt x="1496" y="2970"/>
                  </a:lnTo>
                  <a:lnTo>
                    <a:pt x="1501" y="3027"/>
                  </a:lnTo>
                  <a:lnTo>
                    <a:pt x="1508" y="3083"/>
                  </a:lnTo>
                  <a:lnTo>
                    <a:pt x="1515" y="3139"/>
                  </a:lnTo>
                  <a:lnTo>
                    <a:pt x="1523" y="3195"/>
                  </a:lnTo>
                  <a:lnTo>
                    <a:pt x="1530" y="3252"/>
                  </a:lnTo>
                  <a:lnTo>
                    <a:pt x="1534" y="3307"/>
                  </a:lnTo>
                  <a:lnTo>
                    <a:pt x="1534" y="3360"/>
                  </a:lnTo>
                  <a:lnTo>
                    <a:pt x="1530" y="3413"/>
                  </a:lnTo>
                  <a:lnTo>
                    <a:pt x="1521" y="3464"/>
                  </a:lnTo>
                  <a:lnTo>
                    <a:pt x="1505" y="3512"/>
                  </a:lnTo>
                  <a:lnTo>
                    <a:pt x="1484" y="3555"/>
                  </a:lnTo>
                  <a:lnTo>
                    <a:pt x="1456" y="3595"/>
                  </a:lnTo>
                  <a:lnTo>
                    <a:pt x="1425" y="3633"/>
                  </a:lnTo>
                  <a:lnTo>
                    <a:pt x="1390" y="3669"/>
                  </a:lnTo>
                  <a:lnTo>
                    <a:pt x="1352" y="3703"/>
                  </a:lnTo>
                  <a:lnTo>
                    <a:pt x="1311" y="3736"/>
                  </a:lnTo>
                  <a:lnTo>
                    <a:pt x="1270" y="3769"/>
                  </a:lnTo>
                  <a:lnTo>
                    <a:pt x="1227" y="3800"/>
                  </a:lnTo>
                  <a:lnTo>
                    <a:pt x="1185" y="3833"/>
                  </a:lnTo>
                  <a:lnTo>
                    <a:pt x="1145" y="3864"/>
                  </a:lnTo>
                  <a:lnTo>
                    <a:pt x="1105" y="3898"/>
                  </a:lnTo>
                  <a:lnTo>
                    <a:pt x="1069" y="3933"/>
                  </a:lnTo>
                  <a:lnTo>
                    <a:pt x="1036" y="3969"/>
                  </a:lnTo>
                  <a:lnTo>
                    <a:pt x="1007" y="4008"/>
                  </a:lnTo>
                  <a:lnTo>
                    <a:pt x="980" y="4054"/>
                  </a:lnTo>
                  <a:lnTo>
                    <a:pt x="957" y="4103"/>
                  </a:lnTo>
                  <a:lnTo>
                    <a:pt x="938" y="4155"/>
                  </a:lnTo>
                  <a:lnTo>
                    <a:pt x="921" y="4209"/>
                  </a:lnTo>
                  <a:lnTo>
                    <a:pt x="906" y="4264"/>
                  </a:lnTo>
                  <a:lnTo>
                    <a:pt x="891" y="4320"/>
                  </a:lnTo>
                  <a:lnTo>
                    <a:pt x="0" y="432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/>
            </a:solidFill>
            <a:ln w="0">
              <a:noFill/>
              <a:prstDash val="solid"/>
              <a:round/>
              <a:headEnd/>
              <a:tailEnd/>
            </a:ln>
          </p:spPr>
        </p:sp>
        <p:sp>
          <p:nvSpPr>
            <p:cNvPr id="16" name="Freeform 11" title="left scallop inline"/>
            <p:cNvSpPr/>
            <p:nvPr/>
          </p:nvSpPr>
          <p:spPr bwMode="auto">
            <a:xfrm>
              <a:off x="874382" y="0"/>
              <a:ext cx="1646238" cy="6858000"/>
            </a:xfrm>
            <a:custGeom>
              <a:avLst/>
              <a:gdLst/>
              <a:ahLst/>
              <a:cxnLst/>
              <a:rect l="0" t="0" r="r" b="b"/>
              <a:pathLst>
                <a:path w="1037" h="4320">
                  <a:moveTo>
                    <a:pt x="0" y="0"/>
                  </a:moveTo>
                  <a:lnTo>
                    <a:pt x="171" y="0"/>
                  </a:lnTo>
                  <a:lnTo>
                    <a:pt x="188" y="55"/>
                  </a:lnTo>
                  <a:lnTo>
                    <a:pt x="204" y="110"/>
                  </a:lnTo>
                  <a:lnTo>
                    <a:pt x="220" y="166"/>
                  </a:lnTo>
                  <a:lnTo>
                    <a:pt x="234" y="223"/>
                  </a:lnTo>
                  <a:lnTo>
                    <a:pt x="251" y="278"/>
                  </a:lnTo>
                  <a:lnTo>
                    <a:pt x="269" y="331"/>
                  </a:lnTo>
                  <a:lnTo>
                    <a:pt x="292" y="381"/>
                  </a:lnTo>
                  <a:lnTo>
                    <a:pt x="319" y="427"/>
                  </a:lnTo>
                  <a:lnTo>
                    <a:pt x="349" y="466"/>
                  </a:lnTo>
                  <a:lnTo>
                    <a:pt x="382" y="503"/>
                  </a:lnTo>
                  <a:lnTo>
                    <a:pt x="420" y="537"/>
                  </a:lnTo>
                  <a:lnTo>
                    <a:pt x="460" y="571"/>
                  </a:lnTo>
                  <a:lnTo>
                    <a:pt x="502" y="603"/>
                  </a:lnTo>
                  <a:lnTo>
                    <a:pt x="544" y="635"/>
                  </a:lnTo>
                  <a:lnTo>
                    <a:pt x="587" y="668"/>
                  </a:lnTo>
                  <a:lnTo>
                    <a:pt x="628" y="700"/>
                  </a:lnTo>
                  <a:lnTo>
                    <a:pt x="667" y="734"/>
                  </a:lnTo>
                  <a:lnTo>
                    <a:pt x="703" y="771"/>
                  </a:lnTo>
                  <a:lnTo>
                    <a:pt x="736" y="808"/>
                  </a:lnTo>
                  <a:lnTo>
                    <a:pt x="763" y="848"/>
                  </a:lnTo>
                  <a:lnTo>
                    <a:pt x="786" y="893"/>
                  </a:lnTo>
                  <a:lnTo>
                    <a:pt x="800" y="937"/>
                  </a:lnTo>
                  <a:lnTo>
                    <a:pt x="809" y="986"/>
                  </a:lnTo>
                  <a:lnTo>
                    <a:pt x="813" y="1034"/>
                  </a:lnTo>
                  <a:lnTo>
                    <a:pt x="812" y="1085"/>
                  </a:lnTo>
                  <a:lnTo>
                    <a:pt x="808" y="1136"/>
                  </a:lnTo>
                  <a:lnTo>
                    <a:pt x="803" y="1189"/>
                  </a:lnTo>
                  <a:lnTo>
                    <a:pt x="796" y="1242"/>
                  </a:lnTo>
                  <a:lnTo>
                    <a:pt x="788" y="1295"/>
                  </a:lnTo>
                  <a:lnTo>
                    <a:pt x="782" y="1348"/>
                  </a:lnTo>
                  <a:lnTo>
                    <a:pt x="778" y="1401"/>
                  </a:lnTo>
                  <a:lnTo>
                    <a:pt x="775" y="1452"/>
                  </a:lnTo>
                  <a:lnTo>
                    <a:pt x="778" y="1502"/>
                  </a:lnTo>
                  <a:lnTo>
                    <a:pt x="784" y="1551"/>
                  </a:lnTo>
                  <a:lnTo>
                    <a:pt x="797" y="1602"/>
                  </a:lnTo>
                  <a:lnTo>
                    <a:pt x="817" y="1652"/>
                  </a:lnTo>
                  <a:lnTo>
                    <a:pt x="841" y="1702"/>
                  </a:lnTo>
                  <a:lnTo>
                    <a:pt x="868" y="1752"/>
                  </a:lnTo>
                  <a:lnTo>
                    <a:pt x="896" y="1801"/>
                  </a:lnTo>
                  <a:lnTo>
                    <a:pt x="926" y="1851"/>
                  </a:lnTo>
                  <a:lnTo>
                    <a:pt x="953" y="1901"/>
                  </a:lnTo>
                  <a:lnTo>
                    <a:pt x="980" y="1952"/>
                  </a:lnTo>
                  <a:lnTo>
                    <a:pt x="1003" y="2003"/>
                  </a:lnTo>
                  <a:lnTo>
                    <a:pt x="1021" y="2054"/>
                  </a:lnTo>
                  <a:lnTo>
                    <a:pt x="1031" y="2106"/>
                  </a:lnTo>
                  <a:lnTo>
                    <a:pt x="1037" y="2160"/>
                  </a:lnTo>
                  <a:lnTo>
                    <a:pt x="1031" y="2214"/>
                  </a:lnTo>
                  <a:lnTo>
                    <a:pt x="1021" y="2266"/>
                  </a:lnTo>
                  <a:lnTo>
                    <a:pt x="1003" y="2317"/>
                  </a:lnTo>
                  <a:lnTo>
                    <a:pt x="980" y="2368"/>
                  </a:lnTo>
                  <a:lnTo>
                    <a:pt x="953" y="2419"/>
                  </a:lnTo>
                  <a:lnTo>
                    <a:pt x="926" y="2469"/>
                  </a:lnTo>
                  <a:lnTo>
                    <a:pt x="896" y="2519"/>
                  </a:lnTo>
                  <a:lnTo>
                    <a:pt x="868" y="2568"/>
                  </a:lnTo>
                  <a:lnTo>
                    <a:pt x="841" y="2618"/>
                  </a:lnTo>
                  <a:lnTo>
                    <a:pt x="817" y="2668"/>
                  </a:lnTo>
                  <a:lnTo>
                    <a:pt x="797" y="2718"/>
                  </a:lnTo>
                  <a:lnTo>
                    <a:pt x="784" y="2769"/>
                  </a:lnTo>
                  <a:lnTo>
                    <a:pt x="778" y="2818"/>
                  </a:lnTo>
                  <a:lnTo>
                    <a:pt x="775" y="2868"/>
                  </a:lnTo>
                  <a:lnTo>
                    <a:pt x="778" y="2919"/>
                  </a:lnTo>
                  <a:lnTo>
                    <a:pt x="782" y="2972"/>
                  </a:lnTo>
                  <a:lnTo>
                    <a:pt x="788" y="3025"/>
                  </a:lnTo>
                  <a:lnTo>
                    <a:pt x="796" y="3078"/>
                  </a:lnTo>
                  <a:lnTo>
                    <a:pt x="803" y="3131"/>
                  </a:lnTo>
                  <a:lnTo>
                    <a:pt x="808" y="3184"/>
                  </a:lnTo>
                  <a:lnTo>
                    <a:pt x="812" y="3235"/>
                  </a:lnTo>
                  <a:lnTo>
                    <a:pt x="813" y="3286"/>
                  </a:lnTo>
                  <a:lnTo>
                    <a:pt x="809" y="3334"/>
                  </a:lnTo>
                  <a:lnTo>
                    <a:pt x="800" y="3383"/>
                  </a:lnTo>
                  <a:lnTo>
                    <a:pt x="786" y="3427"/>
                  </a:lnTo>
                  <a:lnTo>
                    <a:pt x="763" y="3472"/>
                  </a:lnTo>
                  <a:lnTo>
                    <a:pt x="736" y="3512"/>
                  </a:lnTo>
                  <a:lnTo>
                    <a:pt x="703" y="3549"/>
                  </a:lnTo>
                  <a:lnTo>
                    <a:pt x="667" y="3586"/>
                  </a:lnTo>
                  <a:lnTo>
                    <a:pt x="628" y="3620"/>
                  </a:lnTo>
                  <a:lnTo>
                    <a:pt x="587" y="3652"/>
                  </a:lnTo>
                  <a:lnTo>
                    <a:pt x="544" y="3685"/>
                  </a:lnTo>
                  <a:lnTo>
                    <a:pt x="502" y="3717"/>
                  </a:lnTo>
                  <a:lnTo>
                    <a:pt x="460" y="3749"/>
                  </a:lnTo>
                  <a:lnTo>
                    <a:pt x="420" y="3783"/>
                  </a:lnTo>
                  <a:lnTo>
                    <a:pt x="382" y="3817"/>
                  </a:lnTo>
                  <a:lnTo>
                    <a:pt x="349" y="3854"/>
                  </a:lnTo>
                  <a:lnTo>
                    <a:pt x="319" y="3893"/>
                  </a:lnTo>
                  <a:lnTo>
                    <a:pt x="292" y="3939"/>
                  </a:lnTo>
                  <a:lnTo>
                    <a:pt x="269" y="3989"/>
                  </a:lnTo>
                  <a:lnTo>
                    <a:pt x="251" y="4042"/>
                  </a:lnTo>
                  <a:lnTo>
                    <a:pt x="234" y="4097"/>
                  </a:lnTo>
                  <a:lnTo>
                    <a:pt x="220" y="4154"/>
                  </a:lnTo>
                  <a:lnTo>
                    <a:pt x="204" y="4210"/>
                  </a:lnTo>
                  <a:lnTo>
                    <a:pt x="188" y="4265"/>
                  </a:lnTo>
                  <a:lnTo>
                    <a:pt x="171" y="4320"/>
                  </a:lnTo>
                  <a:lnTo>
                    <a:pt x="0" y="4320"/>
                  </a:lnTo>
                  <a:lnTo>
                    <a:pt x="17" y="4278"/>
                  </a:lnTo>
                  <a:lnTo>
                    <a:pt x="33" y="4232"/>
                  </a:lnTo>
                  <a:lnTo>
                    <a:pt x="46" y="4183"/>
                  </a:lnTo>
                  <a:lnTo>
                    <a:pt x="60" y="4131"/>
                  </a:lnTo>
                  <a:lnTo>
                    <a:pt x="75" y="4075"/>
                  </a:lnTo>
                  <a:lnTo>
                    <a:pt x="90" y="4019"/>
                  </a:lnTo>
                  <a:lnTo>
                    <a:pt x="109" y="3964"/>
                  </a:lnTo>
                  <a:lnTo>
                    <a:pt x="129" y="3909"/>
                  </a:lnTo>
                  <a:lnTo>
                    <a:pt x="156" y="3855"/>
                  </a:lnTo>
                  <a:lnTo>
                    <a:pt x="186" y="3804"/>
                  </a:lnTo>
                  <a:lnTo>
                    <a:pt x="222" y="3756"/>
                  </a:lnTo>
                  <a:lnTo>
                    <a:pt x="261" y="3713"/>
                  </a:lnTo>
                  <a:lnTo>
                    <a:pt x="303" y="3672"/>
                  </a:lnTo>
                  <a:lnTo>
                    <a:pt x="348" y="3634"/>
                  </a:lnTo>
                  <a:lnTo>
                    <a:pt x="392" y="3599"/>
                  </a:lnTo>
                  <a:lnTo>
                    <a:pt x="438" y="3565"/>
                  </a:lnTo>
                  <a:lnTo>
                    <a:pt x="482" y="3531"/>
                  </a:lnTo>
                  <a:lnTo>
                    <a:pt x="523" y="3499"/>
                  </a:lnTo>
                  <a:lnTo>
                    <a:pt x="561" y="3466"/>
                  </a:lnTo>
                  <a:lnTo>
                    <a:pt x="594" y="3434"/>
                  </a:lnTo>
                  <a:lnTo>
                    <a:pt x="620" y="3400"/>
                  </a:lnTo>
                  <a:lnTo>
                    <a:pt x="638" y="3367"/>
                  </a:lnTo>
                  <a:lnTo>
                    <a:pt x="647" y="3336"/>
                  </a:lnTo>
                  <a:lnTo>
                    <a:pt x="652" y="3302"/>
                  </a:lnTo>
                  <a:lnTo>
                    <a:pt x="654" y="3265"/>
                  </a:lnTo>
                  <a:lnTo>
                    <a:pt x="651" y="3224"/>
                  </a:lnTo>
                  <a:lnTo>
                    <a:pt x="647" y="3181"/>
                  </a:lnTo>
                  <a:lnTo>
                    <a:pt x="642" y="3137"/>
                  </a:lnTo>
                  <a:lnTo>
                    <a:pt x="637" y="3091"/>
                  </a:lnTo>
                  <a:lnTo>
                    <a:pt x="626" y="3021"/>
                  </a:lnTo>
                  <a:lnTo>
                    <a:pt x="620" y="2952"/>
                  </a:lnTo>
                  <a:lnTo>
                    <a:pt x="616" y="2881"/>
                  </a:lnTo>
                  <a:lnTo>
                    <a:pt x="618" y="2809"/>
                  </a:lnTo>
                  <a:lnTo>
                    <a:pt x="628" y="2737"/>
                  </a:lnTo>
                  <a:lnTo>
                    <a:pt x="642" y="2681"/>
                  </a:lnTo>
                  <a:lnTo>
                    <a:pt x="661" y="2626"/>
                  </a:lnTo>
                  <a:lnTo>
                    <a:pt x="685" y="2574"/>
                  </a:lnTo>
                  <a:lnTo>
                    <a:pt x="711" y="2521"/>
                  </a:lnTo>
                  <a:lnTo>
                    <a:pt x="739" y="2472"/>
                  </a:lnTo>
                  <a:lnTo>
                    <a:pt x="767" y="2423"/>
                  </a:lnTo>
                  <a:lnTo>
                    <a:pt x="791" y="2381"/>
                  </a:lnTo>
                  <a:lnTo>
                    <a:pt x="813" y="2342"/>
                  </a:lnTo>
                  <a:lnTo>
                    <a:pt x="834" y="2303"/>
                  </a:lnTo>
                  <a:lnTo>
                    <a:pt x="851" y="2265"/>
                  </a:lnTo>
                  <a:lnTo>
                    <a:pt x="864" y="2228"/>
                  </a:lnTo>
                  <a:lnTo>
                    <a:pt x="873" y="2194"/>
                  </a:lnTo>
                  <a:lnTo>
                    <a:pt x="876" y="2160"/>
                  </a:lnTo>
                  <a:lnTo>
                    <a:pt x="873" y="2126"/>
                  </a:lnTo>
                  <a:lnTo>
                    <a:pt x="864" y="2092"/>
                  </a:lnTo>
                  <a:lnTo>
                    <a:pt x="851" y="2055"/>
                  </a:lnTo>
                  <a:lnTo>
                    <a:pt x="834" y="2017"/>
                  </a:lnTo>
                  <a:lnTo>
                    <a:pt x="813" y="1978"/>
                  </a:lnTo>
                  <a:lnTo>
                    <a:pt x="791" y="1939"/>
                  </a:lnTo>
                  <a:lnTo>
                    <a:pt x="767" y="1897"/>
                  </a:lnTo>
                  <a:lnTo>
                    <a:pt x="739" y="1848"/>
                  </a:lnTo>
                  <a:lnTo>
                    <a:pt x="711" y="1799"/>
                  </a:lnTo>
                  <a:lnTo>
                    <a:pt x="685" y="1746"/>
                  </a:lnTo>
                  <a:lnTo>
                    <a:pt x="661" y="1694"/>
                  </a:lnTo>
                  <a:lnTo>
                    <a:pt x="642" y="1639"/>
                  </a:lnTo>
                  <a:lnTo>
                    <a:pt x="628" y="1583"/>
                  </a:lnTo>
                  <a:lnTo>
                    <a:pt x="618" y="1511"/>
                  </a:lnTo>
                  <a:lnTo>
                    <a:pt x="616" y="1439"/>
                  </a:lnTo>
                  <a:lnTo>
                    <a:pt x="620" y="1368"/>
                  </a:lnTo>
                  <a:lnTo>
                    <a:pt x="626" y="1299"/>
                  </a:lnTo>
                  <a:lnTo>
                    <a:pt x="637" y="1229"/>
                  </a:lnTo>
                  <a:lnTo>
                    <a:pt x="642" y="1183"/>
                  </a:lnTo>
                  <a:lnTo>
                    <a:pt x="647" y="1139"/>
                  </a:lnTo>
                  <a:lnTo>
                    <a:pt x="651" y="1096"/>
                  </a:lnTo>
                  <a:lnTo>
                    <a:pt x="654" y="1055"/>
                  </a:lnTo>
                  <a:lnTo>
                    <a:pt x="652" y="1018"/>
                  </a:lnTo>
                  <a:lnTo>
                    <a:pt x="647" y="984"/>
                  </a:lnTo>
                  <a:lnTo>
                    <a:pt x="638" y="953"/>
                  </a:lnTo>
                  <a:lnTo>
                    <a:pt x="620" y="920"/>
                  </a:lnTo>
                  <a:lnTo>
                    <a:pt x="594" y="886"/>
                  </a:lnTo>
                  <a:lnTo>
                    <a:pt x="561" y="854"/>
                  </a:lnTo>
                  <a:lnTo>
                    <a:pt x="523" y="822"/>
                  </a:lnTo>
                  <a:lnTo>
                    <a:pt x="482" y="789"/>
                  </a:lnTo>
                  <a:lnTo>
                    <a:pt x="438" y="755"/>
                  </a:lnTo>
                  <a:lnTo>
                    <a:pt x="392" y="721"/>
                  </a:lnTo>
                  <a:lnTo>
                    <a:pt x="348" y="686"/>
                  </a:lnTo>
                  <a:lnTo>
                    <a:pt x="303" y="648"/>
                  </a:lnTo>
                  <a:lnTo>
                    <a:pt x="261" y="607"/>
                  </a:lnTo>
                  <a:lnTo>
                    <a:pt x="222" y="564"/>
                  </a:lnTo>
                  <a:lnTo>
                    <a:pt x="186" y="516"/>
                  </a:lnTo>
                  <a:lnTo>
                    <a:pt x="156" y="465"/>
                  </a:lnTo>
                  <a:lnTo>
                    <a:pt x="129" y="411"/>
                  </a:lnTo>
                  <a:lnTo>
                    <a:pt x="109" y="356"/>
                  </a:lnTo>
                  <a:lnTo>
                    <a:pt x="90" y="301"/>
                  </a:lnTo>
                  <a:lnTo>
                    <a:pt x="75" y="245"/>
                  </a:lnTo>
                  <a:lnTo>
                    <a:pt x="60" y="189"/>
                  </a:lnTo>
                  <a:lnTo>
                    <a:pt x="46" y="137"/>
                  </a:lnTo>
                  <a:lnTo>
                    <a:pt x="33" y="88"/>
                  </a:lnTo>
                  <a:lnTo>
                    <a:pt x="17" y="42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0">
              <a:noFill/>
              <a:prstDash val="solid"/>
              <a:round/>
              <a:headEnd/>
              <a:tailEnd/>
            </a:ln>
          </p:spPr>
        </p:sp>
      </p:grpSp>
    </p:spTree>
    <p:extLst>
      <p:ext uri="{BB962C8B-B14F-4D97-AF65-F5344CB8AC3E}">
        <p14:creationId xmlns:p14="http://schemas.microsoft.com/office/powerpoint/2010/main" val="571019130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57300" y="2286000"/>
            <a:ext cx="4800600" cy="36195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647796" y="2286000"/>
            <a:ext cx="4800600" cy="36195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3109B81-31F8-4DA2-A8CE-0910F4BE7BF1}" type="datetimeFigureOut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Corbel" panose="020B0503020204020204" pitchFamily="34" charset="0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13.05.2020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lumMod val="65000"/>
                  <a:lumOff val="35000"/>
                </a:prstClr>
              </a:solidFill>
              <a:effectLst/>
              <a:uLnTx/>
              <a:uFillTx/>
              <a:latin typeface="Corbel" panose="020B0503020204020204" pitchFamily="34" charset="0"/>
              <a:ea typeface="+mn-ea"/>
              <a:cs typeface="+mn-cs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lumMod val="65000"/>
                  <a:lumOff val="35000"/>
                </a:prstClr>
              </a:solidFill>
              <a:effectLst/>
              <a:uLnTx/>
              <a:uFillTx/>
              <a:latin typeface="Corbel" panose="020B0503020204020204" pitchFamily="34" charset="0"/>
              <a:ea typeface="+mn-ea"/>
              <a:cs typeface="+mn-cs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80AA92C-D8F7-4155-ABBE-0AF5EEDEE6D5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Corbel" panose="020B0503020204020204" pitchFamily="34" charset="0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lumMod val="65000"/>
                  <a:lumOff val="35000"/>
                </a:prstClr>
              </a:solidFill>
              <a:effectLst/>
              <a:uLnTx/>
              <a:uFillTx/>
              <a:latin typeface="Corbel" panose="020B0503020204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546254803"/>
      </p:ext>
    </p:extLst>
  </p:cSld>
  <p:clrMapOvr>
    <a:masterClrMapping/>
  </p:clrMapOvr>
  <p:extLst mod="1">
    <p:ext uri="{DCECCB84-F9BA-43D5-87BE-67443E8EF086}">
      <p15:sldGuideLst xmlns:p15="http://schemas.microsoft.com/office/powerpoint/2012/main"/>
    </p:ext>
  </p:extLst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52728" y="381000"/>
            <a:ext cx="10172700" cy="1493517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51678" y="2199633"/>
            <a:ext cx="4800600" cy="632529"/>
          </a:xfrm>
        </p:spPr>
        <p:txBody>
          <a:bodyPr anchor="b">
            <a:noAutofit/>
          </a:bodyPr>
          <a:lstStyle>
            <a:lvl1pPr marL="0" indent="0">
              <a:lnSpc>
                <a:spcPct val="100000"/>
              </a:lnSpc>
              <a:buNone/>
              <a:defRPr sz="1900" b="1" cap="all" spc="200" baseline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57300" y="2909102"/>
            <a:ext cx="4800600" cy="299639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633864" y="2199633"/>
            <a:ext cx="4800600" cy="632529"/>
          </a:xfrm>
        </p:spPr>
        <p:txBody>
          <a:bodyPr anchor="b">
            <a:noAutofit/>
          </a:bodyPr>
          <a:lstStyle>
            <a:lvl1pPr marL="0" indent="0">
              <a:lnSpc>
                <a:spcPct val="100000"/>
              </a:lnSpc>
              <a:buNone/>
              <a:defRPr sz="1900" b="1" cap="all" spc="200" baseline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633864" y="2909102"/>
            <a:ext cx="4800600" cy="299639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3109B81-31F8-4DA2-A8CE-0910F4BE7BF1}" type="datetimeFigureOut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Corbel" panose="020B0503020204020204" pitchFamily="34" charset="0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13.05.2020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lumMod val="65000"/>
                  <a:lumOff val="35000"/>
                </a:prstClr>
              </a:solidFill>
              <a:effectLst/>
              <a:uLnTx/>
              <a:uFillTx/>
              <a:latin typeface="Corbel" panose="020B0503020204020204" pitchFamily="34" charset="0"/>
              <a:ea typeface="+mn-ea"/>
              <a:cs typeface="+mn-cs"/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lumMod val="65000"/>
                  <a:lumOff val="35000"/>
                </a:prstClr>
              </a:solidFill>
              <a:effectLst/>
              <a:uLnTx/>
              <a:uFillTx/>
              <a:latin typeface="Corbel" panose="020B0503020204020204" pitchFamily="34" charset="0"/>
              <a:ea typeface="+mn-ea"/>
              <a:cs typeface="+mn-cs"/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80AA92C-D8F7-4155-ABBE-0AF5EEDEE6D5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Corbel" panose="020B0503020204020204" pitchFamily="34" charset="0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lumMod val="65000"/>
                  <a:lumOff val="35000"/>
                </a:prstClr>
              </a:solidFill>
              <a:effectLst/>
              <a:uLnTx/>
              <a:uFillTx/>
              <a:latin typeface="Corbel" panose="020B0503020204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728723833"/>
      </p:ext>
    </p:extLst>
  </p:cSld>
  <p:clrMapOvr>
    <a:masterClrMapping/>
  </p:clrMapOvr>
  <p:extLst mod="1">
    <p:ext uri="{DCECCB84-F9BA-43D5-87BE-67443E8EF086}">
      <p15:sldGuideLst xmlns:p15="http://schemas.microsoft.com/office/powerpoint/2012/main"/>
    </p:ext>
  </p:extLst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3109B81-31F8-4DA2-A8CE-0910F4BE7BF1}" type="datetimeFigureOut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Corbel" panose="020B0503020204020204" pitchFamily="34" charset="0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13.05.2020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lumMod val="65000"/>
                  <a:lumOff val="35000"/>
                </a:prstClr>
              </a:solidFill>
              <a:effectLst/>
              <a:uLnTx/>
              <a:uFillTx/>
              <a:latin typeface="Corbel" panose="020B0503020204020204" pitchFamily="34" charset="0"/>
              <a:ea typeface="+mn-ea"/>
              <a:cs typeface="+mn-cs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lumMod val="65000"/>
                  <a:lumOff val="35000"/>
                </a:prstClr>
              </a:solidFill>
              <a:effectLst/>
              <a:uLnTx/>
              <a:uFillTx/>
              <a:latin typeface="Corbel" panose="020B0503020204020204" pitchFamily="34" charset="0"/>
              <a:ea typeface="+mn-ea"/>
              <a:cs typeface="+mn-cs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80AA92C-D8F7-4155-ABBE-0AF5EEDEE6D5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Corbel" panose="020B0503020204020204" pitchFamily="34" charset="0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lumMod val="65000"/>
                  <a:lumOff val="35000"/>
                </a:prstClr>
              </a:solidFill>
              <a:effectLst/>
              <a:uLnTx/>
              <a:uFillTx/>
              <a:latin typeface="Corbel" panose="020B0503020204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968821400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3109B81-31F8-4DA2-A8CE-0910F4BE7BF1}" type="datetimeFigureOut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Corbel" panose="020B0503020204020204" pitchFamily="34" charset="0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13.05.2020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lumMod val="65000"/>
                  <a:lumOff val="35000"/>
                </a:prstClr>
              </a:solidFill>
              <a:effectLst/>
              <a:uLnTx/>
              <a:uFillTx/>
              <a:latin typeface="Corbel" panose="020B0503020204020204" pitchFamily="34" charset="0"/>
              <a:ea typeface="+mn-ea"/>
              <a:cs typeface="+mn-cs"/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lumMod val="65000"/>
                  <a:lumOff val="35000"/>
                </a:prstClr>
              </a:solidFill>
              <a:effectLst/>
              <a:uLnTx/>
              <a:uFillTx/>
              <a:latin typeface="Corbel" panose="020B0503020204020204" pitchFamily="34" charset="0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80AA92C-D8F7-4155-ABBE-0AF5EEDEE6D5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Corbel" panose="020B0503020204020204" pitchFamily="34" charset="0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lumMod val="65000"/>
                  <a:lumOff val="35000"/>
                </a:prstClr>
              </a:solidFill>
              <a:effectLst/>
              <a:uLnTx/>
              <a:uFillTx/>
              <a:latin typeface="Corbel" panose="020B0503020204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516354777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Freeform 11" title="right scallop background shape"/>
          <p:cNvSpPr/>
          <p:nvPr/>
        </p:nvSpPr>
        <p:spPr bwMode="auto">
          <a:xfrm>
            <a:off x="7389812" y="0"/>
            <a:ext cx="4802188" cy="6858000"/>
          </a:xfrm>
          <a:custGeom>
            <a:avLst/>
            <a:gdLst/>
            <a:ahLst/>
            <a:cxnLst/>
            <a:rect l="0" t="0" r="r" b="b"/>
            <a:pathLst>
              <a:path w="3025" h="4320">
                <a:moveTo>
                  <a:pt x="0" y="0"/>
                </a:moveTo>
                <a:lnTo>
                  <a:pt x="3025" y="0"/>
                </a:lnTo>
                <a:lnTo>
                  <a:pt x="3025" y="4320"/>
                </a:lnTo>
                <a:lnTo>
                  <a:pt x="0" y="4320"/>
                </a:lnTo>
                <a:lnTo>
                  <a:pt x="3" y="4278"/>
                </a:lnTo>
                <a:lnTo>
                  <a:pt x="8" y="4243"/>
                </a:lnTo>
                <a:lnTo>
                  <a:pt x="14" y="4210"/>
                </a:lnTo>
                <a:lnTo>
                  <a:pt x="24" y="4183"/>
                </a:lnTo>
                <a:lnTo>
                  <a:pt x="34" y="4156"/>
                </a:lnTo>
                <a:lnTo>
                  <a:pt x="46" y="4133"/>
                </a:lnTo>
                <a:lnTo>
                  <a:pt x="58" y="4109"/>
                </a:lnTo>
                <a:lnTo>
                  <a:pt x="69" y="4087"/>
                </a:lnTo>
                <a:lnTo>
                  <a:pt x="80" y="4062"/>
                </a:lnTo>
                <a:lnTo>
                  <a:pt x="90" y="4036"/>
                </a:lnTo>
                <a:lnTo>
                  <a:pt x="99" y="4007"/>
                </a:lnTo>
                <a:lnTo>
                  <a:pt x="106" y="3976"/>
                </a:lnTo>
                <a:lnTo>
                  <a:pt x="111" y="3938"/>
                </a:lnTo>
                <a:lnTo>
                  <a:pt x="113" y="3895"/>
                </a:lnTo>
                <a:lnTo>
                  <a:pt x="111" y="3851"/>
                </a:lnTo>
                <a:lnTo>
                  <a:pt x="106" y="3815"/>
                </a:lnTo>
                <a:lnTo>
                  <a:pt x="99" y="3782"/>
                </a:lnTo>
                <a:lnTo>
                  <a:pt x="90" y="3752"/>
                </a:lnTo>
                <a:lnTo>
                  <a:pt x="80" y="3726"/>
                </a:lnTo>
                <a:lnTo>
                  <a:pt x="68" y="3702"/>
                </a:lnTo>
                <a:lnTo>
                  <a:pt x="56" y="3679"/>
                </a:lnTo>
                <a:lnTo>
                  <a:pt x="44" y="3655"/>
                </a:lnTo>
                <a:lnTo>
                  <a:pt x="33" y="3630"/>
                </a:lnTo>
                <a:lnTo>
                  <a:pt x="22" y="3604"/>
                </a:lnTo>
                <a:lnTo>
                  <a:pt x="13" y="3575"/>
                </a:lnTo>
                <a:lnTo>
                  <a:pt x="7" y="3542"/>
                </a:lnTo>
                <a:lnTo>
                  <a:pt x="1" y="3504"/>
                </a:lnTo>
                <a:lnTo>
                  <a:pt x="0" y="3461"/>
                </a:lnTo>
                <a:lnTo>
                  <a:pt x="1" y="3418"/>
                </a:lnTo>
                <a:lnTo>
                  <a:pt x="7" y="3380"/>
                </a:lnTo>
                <a:lnTo>
                  <a:pt x="13" y="3347"/>
                </a:lnTo>
                <a:lnTo>
                  <a:pt x="22" y="3319"/>
                </a:lnTo>
                <a:lnTo>
                  <a:pt x="33" y="3292"/>
                </a:lnTo>
                <a:lnTo>
                  <a:pt x="44" y="3267"/>
                </a:lnTo>
                <a:lnTo>
                  <a:pt x="56" y="3244"/>
                </a:lnTo>
                <a:lnTo>
                  <a:pt x="68" y="3222"/>
                </a:lnTo>
                <a:lnTo>
                  <a:pt x="80" y="3197"/>
                </a:lnTo>
                <a:lnTo>
                  <a:pt x="90" y="3171"/>
                </a:lnTo>
                <a:lnTo>
                  <a:pt x="99" y="3142"/>
                </a:lnTo>
                <a:lnTo>
                  <a:pt x="106" y="3109"/>
                </a:lnTo>
                <a:lnTo>
                  <a:pt x="111" y="3071"/>
                </a:lnTo>
                <a:lnTo>
                  <a:pt x="113" y="3028"/>
                </a:lnTo>
                <a:lnTo>
                  <a:pt x="111" y="2985"/>
                </a:lnTo>
                <a:lnTo>
                  <a:pt x="106" y="2947"/>
                </a:lnTo>
                <a:lnTo>
                  <a:pt x="99" y="2914"/>
                </a:lnTo>
                <a:lnTo>
                  <a:pt x="90" y="2885"/>
                </a:lnTo>
                <a:lnTo>
                  <a:pt x="80" y="2858"/>
                </a:lnTo>
                <a:lnTo>
                  <a:pt x="68" y="2834"/>
                </a:lnTo>
                <a:lnTo>
                  <a:pt x="44" y="2787"/>
                </a:lnTo>
                <a:lnTo>
                  <a:pt x="33" y="2763"/>
                </a:lnTo>
                <a:lnTo>
                  <a:pt x="22" y="2736"/>
                </a:lnTo>
                <a:lnTo>
                  <a:pt x="13" y="2707"/>
                </a:lnTo>
                <a:lnTo>
                  <a:pt x="7" y="2674"/>
                </a:lnTo>
                <a:lnTo>
                  <a:pt x="1" y="2637"/>
                </a:lnTo>
                <a:lnTo>
                  <a:pt x="0" y="2593"/>
                </a:lnTo>
                <a:lnTo>
                  <a:pt x="1" y="2550"/>
                </a:lnTo>
                <a:lnTo>
                  <a:pt x="7" y="2512"/>
                </a:lnTo>
                <a:lnTo>
                  <a:pt x="13" y="2479"/>
                </a:lnTo>
                <a:lnTo>
                  <a:pt x="22" y="2451"/>
                </a:lnTo>
                <a:lnTo>
                  <a:pt x="33" y="2424"/>
                </a:lnTo>
                <a:lnTo>
                  <a:pt x="44" y="2401"/>
                </a:lnTo>
                <a:lnTo>
                  <a:pt x="68" y="2354"/>
                </a:lnTo>
                <a:lnTo>
                  <a:pt x="80" y="2329"/>
                </a:lnTo>
                <a:lnTo>
                  <a:pt x="90" y="2303"/>
                </a:lnTo>
                <a:lnTo>
                  <a:pt x="99" y="2274"/>
                </a:lnTo>
                <a:lnTo>
                  <a:pt x="106" y="2241"/>
                </a:lnTo>
                <a:lnTo>
                  <a:pt x="111" y="2203"/>
                </a:lnTo>
                <a:lnTo>
                  <a:pt x="113" y="2159"/>
                </a:lnTo>
                <a:lnTo>
                  <a:pt x="111" y="2117"/>
                </a:lnTo>
                <a:lnTo>
                  <a:pt x="106" y="2079"/>
                </a:lnTo>
                <a:lnTo>
                  <a:pt x="99" y="2046"/>
                </a:lnTo>
                <a:lnTo>
                  <a:pt x="90" y="2017"/>
                </a:lnTo>
                <a:lnTo>
                  <a:pt x="80" y="1991"/>
                </a:lnTo>
                <a:lnTo>
                  <a:pt x="68" y="1966"/>
                </a:lnTo>
                <a:lnTo>
                  <a:pt x="56" y="1943"/>
                </a:lnTo>
                <a:lnTo>
                  <a:pt x="44" y="1919"/>
                </a:lnTo>
                <a:lnTo>
                  <a:pt x="33" y="1896"/>
                </a:lnTo>
                <a:lnTo>
                  <a:pt x="22" y="1869"/>
                </a:lnTo>
                <a:lnTo>
                  <a:pt x="13" y="1841"/>
                </a:lnTo>
                <a:lnTo>
                  <a:pt x="7" y="1807"/>
                </a:lnTo>
                <a:lnTo>
                  <a:pt x="1" y="1770"/>
                </a:lnTo>
                <a:lnTo>
                  <a:pt x="0" y="1727"/>
                </a:lnTo>
                <a:lnTo>
                  <a:pt x="1" y="1683"/>
                </a:lnTo>
                <a:lnTo>
                  <a:pt x="7" y="1646"/>
                </a:lnTo>
                <a:lnTo>
                  <a:pt x="13" y="1613"/>
                </a:lnTo>
                <a:lnTo>
                  <a:pt x="22" y="1583"/>
                </a:lnTo>
                <a:lnTo>
                  <a:pt x="33" y="1557"/>
                </a:lnTo>
                <a:lnTo>
                  <a:pt x="44" y="1533"/>
                </a:lnTo>
                <a:lnTo>
                  <a:pt x="56" y="1509"/>
                </a:lnTo>
                <a:lnTo>
                  <a:pt x="68" y="1486"/>
                </a:lnTo>
                <a:lnTo>
                  <a:pt x="80" y="1461"/>
                </a:lnTo>
                <a:lnTo>
                  <a:pt x="90" y="1435"/>
                </a:lnTo>
                <a:lnTo>
                  <a:pt x="99" y="1406"/>
                </a:lnTo>
                <a:lnTo>
                  <a:pt x="106" y="1373"/>
                </a:lnTo>
                <a:lnTo>
                  <a:pt x="111" y="1335"/>
                </a:lnTo>
                <a:lnTo>
                  <a:pt x="113" y="1292"/>
                </a:lnTo>
                <a:lnTo>
                  <a:pt x="111" y="1249"/>
                </a:lnTo>
                <a:lnTo>
                  <a:pt x="106" y="1211"/>
                </a:lnTo>
                <a:lnTo>
                  <a:pt x="99" y="1178"/>
                </a:lnTo>
                <a:lnTo>
                  <a:pt x="90" y="1149"/>
                </a:lnTo>
                <a:lnTo>
                  <a:pt x="80" y="1123"/>
                </a:lnTo>
                <a:lnTo>
                  <a:pt x="68" y="1098"/>
                </a:lnTo>
                <a:lnTo>
                  <a:pt x="56" y="1076"/>
                </a:lnTo>
                <a:lnTo>
                  <a:pt x="44" y="1053"/>
                </a:lnTo>
                <a:lnTo>
                  <a:pt x="33" y="1028"/>
                </a:lnTo>
                <a:lnTo>
                  <a:pt x="22" y="1001"/>
                </a:lnTo>
                <a:lnTo>
                  <a:pt x="13" y="973"/>
                </a:lnTo>
                <a:lnTo>
                  <a:pt x="7" y="940"/>
                </a:lnTo>
                <a:lnTo>
                  <a:pt x="1" y="902"/>
                </a:lnTo>
                <a:lnTo>
                  <a:pt x="0" y="859"/>
                </a:lnTo>
                <a:lnTo>
                  <a:pt x="1" y="816"/>
                </a:lnTo>
                <a:lnTo>
                  <a:pt x="7" y="778"/>
                </a:lnTo>
                <a:lnTo>
                  <a:pt x="13" y="745"/>
                </a:lnTo>
                <a:lnTo>
                  <a:pt x="22" y="716"/>
                </a:lnTo>
                <a:lnTo>
                  <a:pt x="33" y="690"/>
                </a:lnTo>
                <a:lnTo>
                  <a:pt x="44" y="665"/>
                </a:lnTo>
                <a:lnTo>
                  <a:pt x="56" y="641"/>
                </a:lnTo>
                <a:lnTo>
                  <a:pt x="68" y="618"/>
                </a:lnTo>
                <a:lnTo>
                  <a:pt x="80" y="594"/>
                </a:lnTo>
                <a:lnTo>
                  <a:pt x="90" y="568"/>
                </a:lnTo>
                <a:lnTo>
                  <a:pt x="99" y="538"/>
                </a:lnTo>
                <a:lnTo>
                  <a:pt x="106" y="505"/>
                </a:lnTo>
                <a:lnTo>
                  <a:pt x="111" y="469"/>
                </a:lnTo>
                <a:lnTo>
                  <a:pt x="113" y="424"/>
                </a:lnTo>
                <a:lnTo>
                  <a:pt x="111" y="382"/>
                </a:lnTo>
                <a:lnTo>
                  <a:pt x="106" y="344"/>
                </a:lnTo>
                <a:lnTo>
                  <a:pt x="99" y="313"/>
                </a:lnTo>
                <a:lnTo>
                  <a:pt x="90" y="284"/>
                </a:lnTo>
                <a:lnTo>
                  <a:pt x="80" y="258"/>
                </a:lnTo>
                <a:lnTo>
                  <a:pt x="69" y="233"/>
                </a:lnTo>
                <a:lnTo>
                  <a:pt x="58" y="211"/>
                </a:lnTo>
                <a:lnTo>
                  <a:pt x="46" y="187"/>
                </a:lnTo>
                <a:lnTo>
                  <a:pt x="34" y="164"/>
                </a:lnTo>
                <a:lnTo>
                  <a:pt x="24" y="137"/>
                </a:lnTo>
                <a:lnTo>
                  <a:pt x="14" y="110"/>
                </a:lnTo>
                <a:lnTo>
                  <a:pt x="8" y="77"/>
                </a:lnTo>
                <a:lnTo>
                  <a:pt x="3" y="42"/>
                </a:lnTo>
                <a:lnTo>
                  <a:pt x="0" y="0"/>
                </a:lnTo>
                <a:close/>
              </a:path>
            </a:pathLst>
          </a:custGeom>
          <a:solidFill>
            <a:schemeClr val="tx2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37884" y="457199"/>
            <a:ext cx="3092115" cy="1196671"/>
          </a:xfrm>
        </p:spPr>
        <p:txBody>
          <a:bodyPr anchor="b">
            <a:normAutofit/>
          </a:bodyPr>
          <a:lstStyle>
            <a:lvl1pPr>
              <a:lnSpc>
                <a:spcPct val="100000"/>
              </a:lnSpc>
              <a:defRPr sz="1900" b="1" i="0" cap="all" spc="300" baseline="0">
                <a:solidFill>
                  <a:schemeClr val="accent1"/>
                </a:solidFill>
                <a:latin typeface="+mn-lt"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65051" y="920377"/>
            <a:ext cx="6158418" cy="4985124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37885" y="1741336"/>
            <a:ext cx="3092115" cy="4164164"/>
          </a:xfrm>
        </p:spPr>
        <p:txBody>
          <a:bodyPr/>
          <a:lstStyle>
            <a:lvl1pPr marL="0" indent="0">
              <a:lnSpc>
                <a:spcPct val="120000"/>
              </a:lnSpc>
              <a:spcBef>
                <a:spcPts val="1200"/>
              </a:spcBef>
              <a:buNone/>
              <a:defRPr sz="1600" baseline="0">
                <a:solidFill>
                  <a:schemeClr val="bg2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65051" y="6375679"/>
            <a:ext cx="1233355" cy="348462"/>
          </a:xfrm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3109B81-31F8-4DA2-A8CE-0910F4BE7BF1}" type="datetimeFigureOut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Corbel" panose="020B0503020204020204" pitchFamily="34" charset="0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13.05.2020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lumMod val="65000"/>
                  <a:lumOff val="35000"/>
                </a:prstClr>
              </a:solidFill>
              <a:effectLst/>
              <a:uLnTx/>
              <a:uFillTx/>
              <a:latin typeface="Corbel" panose="020B0503020204020204" pitchFamily="34" charset="0"/>
              <a:ea typeface="+mn-ea"/>
              <a:cs typeface="+mn-cs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103620" y="6375679"/>
            <a:ext cx="3482179" cy="345796"/>
          </a:xfrm>
        </p:spPr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lumMod val="65000"/>
                  <a:lumOff val="35000"/>
                </a:prstClr>
              </a:solidFill>
              <a:effectLst/>
              <a:uLnTx/>
              <a:uFillTx/>
              <a:latin typeface="Corbel" panose="020B0503020204020204" pitchFamily="34" charset="0"/>
              <a:ea typeface="+mn-ea"/>
              <a:cs typeface="+mn-cs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691014" y="6375679"/>
            <a:ext cx="1232456" cy="345796"/>
          </a:xfrm>
        </p:spPr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80AA92C-D8F7-4155-ABBE-0AF5EEDEE6D5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Corbel" panose="020B0503020204020204" pitchFamily="34" charset="0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lumMod val="65000"/>
                  <a:lumOff val="35000"/>
                </a:prstClr>
              </a:solidFill>
              <a:effectLst/>
              <a:uLnTx/>
              <a:uFillTx/>
              <a:latin typeface="Corbel" panose="020B0503020204020204" pitchFamily="34" charset="0"/>
              <a:ea typeface="+mn-ea"/>
              <a:cs typeface="+mn-cs"/>
            </a:endParaRPr>
          </a:p>
        </p:txBody>
      </p:sp>
      <p:sp>
        <p:nvSpPr>
          <p:cNvPr id="8" name="Rectangle 7" title="left edge border"/>
          <p:cNvSpPr/>
          <p:nvPr/>
        </p:nvSpPr>
        <p:spPr>
          <a:xfrm>
            <a:off x="0" y="0"/>
            <a:ext cx="283464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2396532209"/>
      </p:ext>
    </p:extLst>
  </p:cSld>
  <p:clrMapOvr>
    <a:masterClrMapping/>
  </p:clrMapOvr>
  <p:extLst mod="1">
    <p:ext uri="{DCECCB84-F9BA-43D5-87BE-67443E8EF086}">
      <p15:sldGuideLst xmlns:p15="http://schemas.microsoft.com/office/powerpoint/2012/main">
        <p15:guide id="1" orient="horz" pos="696">
          <p15:clr>
            <a:srgbClr val="FBAE40"/>
          </p15:clr>
        </p15:guide>
      </p15:sldGuideLst>
    </p:ext>
  </p:extLst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83464" y="0"/>
            <a:ext cx="7355585" cy="6857999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11" name="Freeform 11" title="right scallop background shape"/>
          <p:cNvSpPr/>
          <p:nvPr/>
        </p:nvSpPr>
        <p:spPr bwMode="auto">
          <a:xfrm>
            <a:off x="7389812" y="0"/>
            <a:ext cx="4802188" cy="6858000"/>
          </a:xfrm>
          <a:custGeom>
            <a:avLst/>
            <a:gdLst/>
            <a:ahLst/>
            <a:cxnLst/>
            <a:rect l="0" t="0" r="r" b="b"/>
            <a:pathLst>
              <a:path w="3025" h="4320">
                <a:moveTo>
                  <a:pt x="0" y="0"/>
                </a:moveTo>
                <a:lnTo>
                  <a:pt x="3025" y="0"/>
                </a:lnTo>
                <a:lnTo>
                  <a:pt x="3025" y="4320"/>
                </a:lnTo>
                <a:lnTo>
                  <a:pt x="0" y="4320"/>
                </a:lnTo>
                <a:lnTo>
                  <a:pt x="3" y="4278"/>
                </a:lnTo>
                <a:lnTo>
                  <a:pt x="8" y="4243"/>
                </a:lnTo>
                <a:lnTo>
                  <a:pt x="14" y="4210"/>
                </a:lnTo>
                <a:lnTo>
                  <a:pt x="24" y="4183"/>
                </a:lnTo>
                <a:lnTo>
                  <a:pt x="34" y="4156"/>
                </a:lnTo>
                <a:lnTo>
                  <a:pt x="46" y="4133"/>
                </a:lnTo>
                <a:lnTo>
                  <a:pt x="58" y="4109"/>
                </a:lnTo>
                <a:lnTo>
                  <a:pt x="69" y="4087"/>
                </a:lnTo>
                <a:lnTo>
                  <a:pt x="80" y="4062"/>
                </a:lnTo>
                <a:lnTo>
                  <a:pt x="90" y="4036"/>
                </a:lnTo>
                <a:lnTo>
                  <a:pt x="99" y="4007"/>
                </a:lnTo>
                <a:lnTo>
                  <a:pt x="106" y="3976"/>
                </a:lnTo>
                <a:lnTo>
                  <a:pt x="111" y="3938"/>
                </a:lnTo>
                <a:lnTo>
                  <a:pt x="113" y="3895"/>
                </a:lnTo>
                <a:lnTo>
                  <a:pt x="111" y="3851"/>
                </a:lnTo>
                <a:lnTo>
                  <a:pt x="106" y="3815"/>
                </a:lnTo>
                <a:lnTo>
                  <a:pt x="99" y="3782"/>
                </a:lnTo>
                <a:lnTo>
                  <a:pt x="90" y="3752"/>
                </a:lnTo>
                <a:lnTo>
                  <a:pt x="80" y="3726"/>
                </a:lnTo>
                <a:lnTo>
                  <a:pt x="68" y="3702"/>
                </a:lnTo>
                <a:lnTo>
                  <a:pt x="56" y="3679"/>
                </a:lnTo>
                <a:lnTo>
                  <a:pt x="44" y="3655"/>
                </a:lnTo>
                <a:lnTo>
                  <a:pt x="33" y="3630"/>
                </a:lnTo>
                <a:lnTo>
                  <a:pt x="22" y="3604"/>
                </a:lnTo>
                <a:lnTo>
                  <a:pt x="13" y="3575"/>
                </a:lnTo>
                <a:lnTo>
                  <a:pt x="7" y="3542"/>
                </a:lnTo>
                <a:lnTo>
                  <a:pt x="1" y="3504"/>
                </a:lnTo>
                <a:lnTo>
                  <a:pt x="0" y="3461"/>
                </a:lnTo>
                <a:lnTo>
                  <a:pt x="1" y="3418"/>
                </a:lnTo>
                <a:lnTo>
                  <a:pt x="7" y="3380"/>
                </a:lnTo>
                <a:lnTo>
                  <a:pt x="13" y="3347"/>
                </a:lnTo>
                <a:lnTo>
                  <a:pt x="22" y="3319"/>
                </a:lnTo>
                <a:lnTo>
                  <a:pt x="33" y="3292"/>
                </a:lnTo>
                <a:lnTo>
                  <a:pt x="44" y="3267"/>
                </a:lnTo>
                <a:lnTo>
                  <a:pt x="56" y="3244"/>
                </a:lnTo>
                <a:lnTo>
                  <a:pt x="68" y="3222"/>
                </a:lnTo>
                <a:lnTo>
                  <a:pt x="80" y="3197"/>
                </a:lnTo>
                <a:lnTo>
                  <a:pt x="90" y="3171"/>
                </a:lnTo>
                <a:lnTo>
                  <a:pt x="99" y="3142"/>
                </a:lnTo>
                <a:lnTo>
                  <a:pt x="106" y="3109"/>
                </a:lnTo>
                <a:lnTo>
                  <a:pt x="111" y="3071"/>
                </a:lnTo>
                <a:lnTo>
                  <a:pt x="113" y="3028"/>
                </a:lnTo>
                <a:lnTo>
                  <a:pt x="111" y="2985"/>
                </a:lnTo>
                <a:lnTo>
                  <a:pt x="106" y="2947"/>
                </a:lnTo>
                <a:lnTo>
                  <a:pt x="99" y="2914"/>
                </a:lnTo>
                <a:lnTo>
                  <a:pt x="90" y="2885"/>
                </a:lnTo>
                <a:lnTo>
                  <a:pt x="80" y="2858"/>
                </a:lnTo>
                <a:lnTo>
                  <a:pt x="68" y="2834"/>
                </a:lnTo>
                <a:lnTo>
                  <a:pt x="44" y="2787"/>
                </a:lnTo>
                <a:lnTo>
                  <a:pt x="33" y="2763"/>
                </a:lnTo>
                <a:lnTo>
                  <a:pt x="22" y="2736"/>
                </a:lnTo>
                <a:lnTo>
                  <a:pt x="13" y="2707"/>
                </a:lnTo>
                <a:lnTo>
                  <a:pt x="7" y="2674"/>
                </a:lnTo>
                <a:lnTo>
                  <a:pt x="1" y="2637"/>
                </a:lnTo>
                <a:lnTo>
                  <a:pt x="0" y="2593"/>
                </a:lnTo>
                <a:lnTo>
                  <a:pt x="1" y="2550"/>
                </a:lnTo>
                <a:lnTo>
                  <a:pt x="7" y="2512"/>
                </a:lnTo>
                <a:lnTo>
                  <a:pt x="13" y="2479"/>
                </a:lnTo>
                <a:lnTo>
                  <a:pt x="22" y="2451"/>
                </a:lnTo>
                <a:lnTo>
                  <a:pt x="33" y="2424"/>
                </a:lnTo>
                <a:lnTo>
                  <a:pt x="44" y="2401"/>
                </a:lnTo>
                <a:lnTo>
                  <a:pt x="68" y="2354"/>
                </a:lnTo>
                <a:lnTo>
                  <a:pt x="80" y="2329"/>
                </a:lnTo>
                <a:lnTo>
                  <a:pt x="90" y="2303"/>
                </a:lnTo>
                <a:lnTo>
                  <a:pt x="99" y="2274"/>
                </a:lnTo>
                <a:lnTo>
                  <a:pt x="106" y="2241"/>
                </a:lnTo>
                <a:lnTo>
                  <a:pt x="111" y="2203"/>
                </a:lnTo>
                <a:lnTo>
                  <a:pt x="113" y="2159"/>
                </a:lnTo>
                <a:lnTo>
                  <a:pt x="111" y="2117"/>
                </a:lnTo>
                <a:lnTo>
                  <a:pt x="106" y="2079"/>
                </a:lnTo>
                <a:lnTo>
                  <a:pt x="99" y="2046"/>
                </a:lnTo>
                <a:lnTo>
                  <a:pt x="90" y="2017"/>
                </a:lnTo>
                <a:lnTo>
                  <a:pt x="80" y="1991"/>
                </a:lnTo>
                <a:lnTo>
                  <a:pt x="68" y="1966"/>
                </a:lnTo>
                <a:lnTo>
                  <a:pt x="56" y="1943"/>
                </a:lnTo>
                <a:lnTo>
                  <a:pt x="44" y="1919"/>
                </a:lnTo>
                <a:lnTo>
                  <a:pt x="33" y="1896"/>
                </a:lnTo>
                <a:lnTo>
                  <a:pt x="22" y="1869"/>
                </a:lnTo>
                <a:lnTo>
                  <a:pt x="13" y="1841"/>
                </a:lnTo>
                <a:lnTo>
                  <a:pt x="7" y="1807"/>
                </a:lnTo>
                <a:lnTo>
                  <a:pt x="1" y="1770"/>
                </a:lnTo>
                <a:lnTo>
                  <a:pt x="0" y="1727"/>
                </a:lnTo>
                <a:lnTo>
                  <a:pt x="1" y="1683"/>
                </a:lnTo>
                <a:lnTo>
                  <a:pt x="7" y="1646"/>
                </a:lnTo>
                <a:lnTo>
                  <a:pt x="13" y="1613"/>
                </a:lnTo>
                <a:lnTo>
                  <a:pt x="22" y="1583"/>
                </a:lnTo>
                <a:lnTo>
                  <a:pt x="33" y="1557"/>
                </a:lnTo>
                <a:lnTo>
                  <a:pt x="44" y="1533"/>
                </a:lnTo>
                <a:lnTo>
                  <a:pt x="56" y="1509"/>
                </a:lnTo>
                <a:lnTo>
                  <a:pt x="68" y="1486"/>
                </a:lnTo>
                <a:lnTo>
                  <a:pt x="80" y="1461"/>
                </a:lnTo>
                <a:lnTo>
                  <a:pt x="90" y="1435"/>
                </a:lnTo>
                <a:lnTo>
                  <a:pt x="99" y="1406"/>
                </a:lnTo>
                <a:lnTo>
                  <a:pt x="106" y="1373"/>
                </a:lnTo>
                <a:lnTo>
                  <a:pt x="111" y="1335"/>
                </a:lnTo>
                <a:lnTo>
                  <a:pt x="113" y="1292"/>
                </a:lnTo>
                <a:lnTo>
                  <a:pt x="111" y="1249"/>
                </a:lnTo>
                <a:lnTo>
                  <a:pt x="106" y="1211"/>
                </a:lnTo>
                <a:lnTo>
                  <a:pt x="99" y="1178"/>
                </a:lnTo>
                <a:lnTo>
                  <a:pt x="90" y="1149"/>
                </a:lnTo>
                <a:lnTo>
                  <a:pt x="80" y="1123"/>
                </a:lnTo>
                <a:lnTo>
                  <a:pt x="68" y="1098"/>
                </a:lnTo>
                <a:lnTo>
                  <a:pt x="56" y="1076"/>
                </a:lnTo>
                <a:lnTo>
                  <a:pt x="44" y="1053"/>
                </a:lnTo>
                <a:lnTo>
                  <a:pt x="33" y="1028"/>
                </a:lnTo>
                <a:lnTo>
                  <a:pt x="22" y="1001"/>
                </a:lnTo>
                <a:lnTo>
                  <a:pt x="13" y="973"/>
                </a:lnTo>
                <a:lnTo>
                  <a:pt x="7" y="940"/>
                </a:lnTo>
                <a:lnTo>
                  <a:pt x="1" y="902"/>
                </a:lnTo>
                <a:lnTo>
                  <a:pt x="0" y="859"/>
                </a:lnTo>
                <a:lnTo>
                  <a:pt x="1" y="816"/>
                </a:lnTo>
                <a:lnTo>
                  <a:pt x="7" y="778"/>
                </a:lnTo>
                <a:lnTo>
                  <a:pt x="13" y="745"/>
                </a:lnTo>
                <a:lnTo>
                  <a:pt x="22" y="716"/>
                </a:lnTo>
                <a:lnTo>
                  <a:pt x="33" y="690"/>
                </a:lnTo>
                <a:lnTo>
                  <a:pt x="44" y="665"/>
                </a:lnTo>
                <a:lnTo>
                  <a:pt x="56" y="641"/>
                </a:lnTo>
                <a:lnTo>
                  <a:pt x="68" y="618"/>
                </a:lnTo>
                <a:lnTo>
                  <a:pt x="80" y="594"/>
                </a:lnTo>
                <a:lnTo>
                  <a:pt x="90" y="568"/>
                </a:lnTo>
                <a:lnTo>
                  <a:pt x="99" y="538"/>
                </a:lnTo>
                <a:lnTo>
                  <a:pt x="106" y="505"/>
                </a:lnTo>
                <a:lnTo>
                  <a:pt x="111" y="469"/>
                </a:lnTo>
                <a:lnTo>
                  <a:pt x="113" y="424"/>
                </a:lnTo>
                <a:lnTo>
                  <a:pt x="111" y="382"/>
                </a:lnTo>
                <a:lnTo>
                  <a:pt x="106" y="344"/>
                </a:lnTo>
                <a:lnTo>
                  <a:pt x="99" y="313"/>
                </a:lnTo>
                <a:lnTo>
                  <a:pt x="90" y="284"/>
                </a:lnTo>
                <a:lnTo>
                  <a:pt x="80" y="258"/>
                </a:lnTo>
                <a:lnTo>
                  <a:pt x="69" y="233"/>
                </a:lnTo>
                <a:lnTo>
                  <a:pt x="58" y="211"/>
                </a:lnTo>
                <a:lnTo>
                  <a:pt x="46" y="187"/>
                </a:lnTo>
                <a:lnTo>
                  <a:pt x="34" y="164"/>
                </a:lnTo>
                <a:lnTo>
                  <a:pt x="24" y="137"/>
                </a:lnTo>
                <a:lnTo>
                  <a:pt x="14" y="110"/>
                </a:lnTo>
                <a:lnTo>
                  <a:pt x="8" y="77"/>
                </a:lnTo>
                <a:lnTo>
                  <a:pt x="3" y="42"/>
                </a:lnTo>
                <a:lnTo>
                  <a:pt x="0" y="0"/>
                </a:lnTo>
                <a:close/>
              </a:path>
            </a:pathLst>
          </a:custGeom>
          <a:solidFill>
            <a:schemeClr val="tx2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12" name="Rectangle 11" title="left edge border"/>
          <p:cNvSpPr/>
          <p:nvPr/>
        </p:nvSpPr>
        <p:spPr>
          <a:xfrm>
            <a:off x="0" y="0"/>
            <a:ext cx="283464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37883" y="457200"/>
            <a:ext cx="3092117" cy="1196670"/>
          </a:xfrm>
        </p:spPr>
        <p:txBody>
          <a:bodyPr anchor="b">
            <a:normAutofit/>
          </a:bodyPr>
          <a:lstStyle>
            <a:lvl1pPr>
              <a:lnSpc>
                <a:spcPct val="100000"/>
              </a:lnSpc>
              <a:defRPr sz="1900" b="1" i="0" spc="300" baseline="0">
                <a:solidFill>
                  <a:schemeClr val="accent1"/>
                </a:solidFill>
                <a:latin typeface="+mn-lt"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37883" y="1741336"/>
            <a:ext cx="3092117" cy="4164164"/>
          </a:xfrm>
        </p:spPr>
        <p:txBody>
          <a:bodyPr/>
          <a:lstStyle>
            <a:lvl1pPr marL="0" indent="0">
              <a:lnSpc>
                <a:spcPct val="120000"/>
              </a:lnSpc>
              <a:spcBef>
                <a:spcPts val="1200"/>
              </a:spcBef>
              <a:buNone/>
              <a:defRPr sz="1600" baseline="0">
                <a:solidFill>
                  <a:schemeClr val="bg2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65950" y="6375679"/>
            <a:ext cx="1232456" cy="348462"/>
          </a:xfrm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3109B81-31F8-4DA2-A8CE-0910F4BE7BF1}" type="datetimeFigureOut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Corbel" panose="020B0503020204020204" pitchFamily="34" charset="0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13.05.2020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lumMod val="65000"/>
                  <a:lumOff val="35000"/>
                </a:prstClr>
              </a:solidFill>
              <a:effectLst/>
              <a:uLnTx/>
              <a:uFillTx/>
              <a:latin typeface="Corbel" panose="020B0503020204020204" pitchFamily="34" charset="0"/>
              <a:ea typeface="+mn-ea"/>
              <a:cs typeface="+mn-cs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103621" y="6375679"/>
            <a:ext cx="3482178" cy="345796"/>
          </a:xfrm>
        </p:spPr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lumMod val="65000"/>
                  <a:lumOff val="35000"/>
                </a:prstClr>
              </a:solidFill>
              <a:effectLst/>
              <a:uLnTx/>
              <a:uFillTx/>
              <a:latin typeface="Corbel" panose="020B0503020204020204" pitchFamily="34" charset="0"/>
              <a:ea typeface="+mn-ea"/>
              <a:cs typeface="+mn-cs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687568" y="6375679"/>
            <a:ext cx="1234440" cy="345796"/>
          </a:xfrm>
        </p:spPr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80AA92C-D8F7-4155-ABBE-0AF5EEDEE6D5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Corbel" panose="020B0503020204020204" pitchFamily="34" charset="0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lumMod val="65000"/>
                  <a:lumOff val="35000"/>
                </a:prstClr>
              </a:solidFill>
              <a:effectLst/>
              <a:uLnTx/>
              <a:uFillTx/>
              <a:latin typeface="Corbel" panose="020B0503020204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006090407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3109B81-31F8-4DA2-A8CE-0910F4BE7BF1}" type="datetimeFigureOut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Corbel" panose="020B0503020204020204" pitchFamily="34" charset="0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13.05.2020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lumMod val="65000"/>
                  <a:lumOff val="35000"/>
                </a:prstClr>
              </a:solidFill>
              <a:effectLst/>
              <a:uLnTx/>
              <a:uFillTx/>
              <a:latin typeface="Corbel" panose="020B0503020204020204" pitchFamily="34" charset="0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lumMod val="65000"/>
                  <a:lumOff val="35000"/>
                </a:prstClr>
              </a:solidFill>
              <a:effectLst/>
              <a:uLnTx/>
              <a:uFillTx/>
              <a:latin typeface="Corbel" panose="020B0503020204020204" pitchFamily="34" charset="0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80AA92C-D8F7-4155-ABBE-0AF5EEDEE6D5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Corbel" panose="020B0503020204020204" pitchFamily="34" charset="0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lumMod val="65000"/>
                  <a:lumOff val="35000"/>
                </a:prstClr>
              </a:solidFill>
              <a:effectLst/>
              <a:uLnTx/>
              <a:uFillTx/>
              <a:latin typeface="Corbel" panose="020B0503020204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798068943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0066321" y="382386"/>
            <a:ext cx="1492132" cy="5600404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57300" y="382385"/>
            <a:ext cx="8392585" cy="560040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3109B81-31F8-4DA2-A8CE-0910F4BE7BF1}" type="datetimeFigureOut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Corbel" panose="020B0503020204020204" pitchFamily="34" charset="0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13.05.2020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lumMod val="65000"/>
                  <a:lumOff val="35000"/>
                </a:prstClr>
              </a:solidFill>
              <a:effectLst/>
              <a:uLnTx/>
              <a:uFillTx/>
              <a:latin typeface="Corbel" panose="020B0503020204020204" pitchFamily="34" charset="0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lumMod val="65000"/>
                  <a:lumOff val="35000"/>
                </a:prstClr>
              </a:solidFill>
              <a:effectLst/>
              <a:uLnTx/>
              <a:uFillTx/>
              <a:latin typeface="Corbel" panose="020B0503020204020204" pitchFamily="34" charset="0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80AA92C-D8F7-4155-ABBE-0AF5EEDEE6D5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Corbel" panose="020B0503020204020204" pitchFamily="34" charset="0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lumMod val="65000"/>
                  <a:lumOff val="35000"/>
                </a:prstClr>
              </a:solidFill>
              <a:effectLst/>
              <a:uLnTx/>
              <a:uFillTx/>
              <a:latin typeface="Corbel" panose="020B0503020204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44080005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4.xml"/><Relationship Id="rId3" Type="http://schemas.openxmlformats.org/officeDocument/2006/relationships/slideLayout" Target="../slideLayouts/slideLayout19.xml"/><Relationship Id="rId7" Type="http://schemas.openxmlformats.org/officeDocument/2006/relationships/slideLayout" Target="../slideLayouts/slideLayout23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8.xml"/><Relationship Id="rId1" Type="http://schemas.openxmlformats.org/officeDocument/2006/relationships/slideLayout" Target="../slideLayouts/slideLayout17.xml"/><Relationship Id="rId6" Type="http://schemas.openxmlformats.org/officeDocument/2006/relationships/slideLayout" Target="../slideLayouts/slideLayout22.xml"/><Relationship Id="rId11" Type="http://schemas.openxmlformats.org/officeDocument/2006/relationships/slideLayout" Target="../slideLayouts/slideLayout27.xml"/><Relationship Id="rId5" Type="http://schemas.openxmlformats.org/officeDocument/2006/relationships/slideLayout" Target="../slideLayouts/slideLayout21.xml"/><Relationship Id="rId10" Type="http://schemas.openxmlformats.org/officeDocument/2006/relationships/slideLayout" Target="../slideLayouts/slideLayout26.xml"/><Relationship Id="rId4" Type="http://schemas.openxmlformats.org/officeDocument/2006/relationships/slideLayout" Target="../slideLayouts/slideLayout20.xml"/><Relationship Id="rId9" Type="http://schemas.openxmlformats.org/officeDocument/2006/relationships/slideLayout" Target="../slideLayouts/slideLayout25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9" name="Group 28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19" name="Straight Connector 18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Isosceles Triangle 22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50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625853D-9FAA-4E6D-B352-140536E4D467}" type="datetimeFigureOut">
              <a:rPr lang="ru-RU" smtClean="0"/>
              <a:t>13.05.2020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>
                    <a:lumMod val="75000"/>
                  </a:schemeClr>
                </a:solidFill>
              </a:defRPr>
            </a:lvl1pPr>
          </a:lstStyle>
          <a:p>
            <a:fld id="{EE0CC8F8-F19B-436E-9D06-DD0B13B13B5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5876668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0" r:id="rId1"/>
    <p:sldLayoutId id="2147483691" r:id="rId2"/>
    <p:sldLayoutId id="2147483692" r:id="rId3"/>
    <p:sldLayoutId id="2147483693" r:id="rId4"/>
    <p:sldLayoutId id="2147483694" r:id="rId5"/>
    <p:sldLayoutId id="2147483695" r:id="rId6"/>
    <p:sldLayoutId id="2147483696" r:id="rId7"/>
    <p:sldLayoutId id="2147483697" r:id="rId8"/>
    <p:sldLayoutId id="2147483698" r:id="rId9"/>
    <p:sldLayoutId id="2147483699" r:id="rId10"/>
    <p:sldLayoutId id="2147483700" r:id="rId11"/>
    <p:sldLayoutId id="2147483701" r:id="rId12"/>
    <p:sldLayoutId id="2147483702" r:id="rId13"/>
    <p:sldLayoutId id="2147483703" r:id="rId14"/>
    <p:sldLayoutId id="2147483704" r:id="rId15"/>
    <p:sldLayoutId id="2147483705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>
              <a:lumMod val="7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51678" y="382385"/>
            <a:ext cx="10178322" cy="1492132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51678" y="2286001"/>
            <a:ext cx="10178322" cy="359359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251678" y="6375679"/>
            <a:ext cx="2329722" cy="34846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3109B81-31F8-4DA2-A8CE-0910F4BE7BF1}" type="datetimeFigureOut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Corbel" panose="020B0503020204020204" pitchFamily="34" charset="0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13.05.2020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lumMod val="65000"/>
                  <a:lumOff val="35000"/>
                </a:prstClr>
              </a:solidFill>
              <a:effectLst/>
              <a:uLnTx/>
              <a:uFillTx/>
              <a:latin typeface="Corbel" panose="020B0503020204020204" pitchFamily="34" charset="0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75679"/>
            <a:ext cx="4114800" cy="3457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lumMod val="65000"/>
                  <a:lumOff val="35000"/>
                </a:prstClr>
              </a:solidFill>
              <a:effectLst/>
              <a:uLnTx/>
              <a:uFillTx/>
              <a:latin typeface="Corbel" panose="020B0503020204020204" pitchFamily="34" charset="0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1" y="6375679"/>
            <a:ext cx="2819399" cy="3457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80AA92C-D8F7-4155-ABBE-0AF5EEDEE6D5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Corbel" panose="020B0503020204020204" pitchFamily="34" charset="0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lumMod val="65000"/>
                  <a:lumOff val="35000"/>
                </a:prstClr>
              </a:solidFill>
              <a:effectLst/>
              <a:uLnTx/>
              <a:uFillTx/>
              <a:latin typeface="Corbel" panose="020B0503020204020204" pitchFamily="34" charset="0"/>
              <a:ea typeface="+mn-ea"/>
              <a:cs typeface="+mn-cs"/>
            </a:endParaRPr>
          </a:p>
        </p:txBody>
      </p:sp>
      <p:sp>
        <p:nvSpPr>
          <p:cNvPr id="11" name="Freeform 6" title="Left scallop edge"/>
          <p:cNvSpPr/>
          <p:nvPr/>
        </p:nvSpPr>
        <p:spPr bwMode="auto">
          <a:xfrm>
            <a:off x="0" y="0"/>
            <a:ext cx="885825" cy="6858000"/>
          </a:xfrm>
          <a:custGeom>
            <a:avLst/>
            <a:gdLst/>
            <a:ahLst/>
            <a:cxnLst/>
            <a:rect l="0" t="0" r="r" b="b"/>
            <a:pathLst>
              <a:path w="558" h="4320">
                <a:moveTo>
                  <a:pt x="0" y="0"/>
                </a:moveTo>
                <a:lnTo>
                  <a:pt x="447" y="0"/>
                </a:lnTo>
                <a:lnTo>
                  <a:pt x="448" y="43"/>
                </a:lnTo>
                <a:lnTo>
                  <a:pt x="453" y="81"/>
                </a:lnTo>
                <a:lnTo>
                  <a:pt x="460" y="114"/>
                </a:lnTo>
                <a:lnTo>
                  <a:pt x="469" y="143"/>
                </a:lnTo>
                <a:lnTo>
                  <a:pt x="479" y="169"/>
                </a:lnTo>
                <a:lnTo>
                  <a:pt x="491" y="192"/>
                </a:lnTo>
                <a:lnTo>
                  <a:pt x="503" y="216"/>
                </a:lnTo>
                <a:lnTo>
                  <a:pt x="515" y="240"/>
                </a:lnTo>
                <a:lnTo>
                  <a:pt x="525" y="263"/>
                </a:lnTo>
                <a:lnTo>
                  <a:pt x="535" y="289"/>
                </a:lnTo>
                <a:lnTo>
                  <a:pt x="545" y="318"/>
                </a:lnTo>
                <a:lnTo>
                  <a:pt x="552" y="351"/>
                </a:lnTo>
                <a:lnTo>
                  <a:pt x="556" y="389"/>
                </a:lnTo>
                <a:lnTo>
                  <a:pt x="558" y="432"/>
                </a:lnTo>
                <a:lnTo>
                  <a:pt x="556" y="475"/>
                </a:lnTo>
                <a:lnTo>
                  <a:pt x="552" y="513"/>
                </a:lnTo>
                <a:lnTo>
                  <a:pt x="545" y="546"/>
                </a:lnTo>
                <a:lnTo>
                  <a:pt x="535" y="575"/>
                </a:lnTo>
                <a:lnTo>
                  <a:pt x="525" y="601"/>
                </a:lnTo>
                <a:lnTo>
                  <a:pt x="515" y="624"/>
                </a:lnTo>
                <a:lnTo>
                  <a:pt x="503" y="648"/>
                </a:lnTo>
                <a:lnTo>
                  <a:pt x="491" y="672"/>
                </a:lnTo>
                <a:lnTo>
                  <a:pt x="479" y="695"/>
                </a:lnTo>
                <a:lnTo>
                  <a:pt x="469" y="721"/>
                </a:lnTo>
                <a:lnTo>
                  <a:pt x="460" y="750"/>
                </a:lnTo>
                <a:lnTo>
                  <a:pt x="453" y="783"/>
                </a:lnTo>
                <a:lnTo>
                  <a:pt x="448" y="821"/>
                </a:lnTo>
                <a:lnTo>
                  <a:pt x="447" y="864"/>
                </a:lnTo>
                <a:lnTo>
                  <a:pt x="448" y="907"/>
                </a:lnTo>
                <a:lnTo>
                  <a:pt x="453" y="945"/>
                </a:lnTo>
                <a:lnTo>
                  <a:pt x="460" y="978"/>
                </a:lnTo>
                <a:lnTo>
                  <a:pt x="469" y="1007"/>
                </a:lnTo>
                <a:lnTo>
                  <a:pt x="479" y="1033"/>
                </a:lnTo>
                <a:lnTo>
                  <a:pt x="491" y="1056"/>
                </a:lnTo>
                <a:lnTo>
                  <a:pt x="503" y="1080"/>
                </a:lnTo>
                <a:lnTo>
                  <a:pt x="515" y="1104"/>
                </a:lnTo>
                <a:lnTo>
                  <a:pt x="525" y="1127"/>
                </a:lnTo>
                <a:lnTo>
                  <a:pt x="535" y="1153"/>
                </a:lnTo>
                <a:lnTo>
                  <a:pt x="545" y="1182"/>
                </a:lnTo>
                <a:lnTo>
                  <a:pt x="552" y="1215"/>
                </a:lnTo>
                <a:lnTo>
                  <a:pt x="556" y="1253"/>
                </a:lnTo>
                <a:lnTo>
                  <a:pt x="558" y="1296"/>
                </a:lnTo>
                <a:lnTo>
                  <a:pt x="556" y="1339"/>
                </a:lnTo>
                <a:lnTo>
                  <a:pt x="552" y="1377"/>
                </a:lnTo>
                <a:lnTo>
                  <a:pt x="545" y="1410"/>
                </a:lnTo>
                <a:lnTo>
                  <a:pt x="535" y="1439"/>
                </a:lnTo>
                <a:lnTo>
                  <a:pt x="525" y="1465"/>
                </a:lnTo>
                <a:lnTo>
                  <a:pt x="515" y="1488"/>
                </a:lnTo>
                <a:lnTo>
                  <a:pt x="503" y="1512"/>
                </a:lnTo>
                <a:lnTo>
                  <a:pt x="491" y="1536"/>
                </a:lnTo>
                <a:lnTo>
                  <a:pt x="479" y="1559"/>
                </a:lnTo>
                <a:lnTo>
                  <a:pt x="469" y="1585"/>
                </a:lnTo>
                <a:lnTo>
                  <a:pt x="460" y="1614"/>
                </a:lnTo>
                <a:lnTo>
                  <a:pt x="453" y="1647"/>
                </a:lnTo>
                <a:lnTo>
                  <a:pt x="448" y="1685"/>
                </a:lnTo>
                <a:lnTo>
                  <a:pt x="447" y="1728"/>
                </a:lnTo>
                <a:lnTo>
                  <a:pt x="448" y="1771"/>
                </a:lnTo>
                <a:lnTo>
                  <a:pt x="453" y="1809"/>
                </a:lnTo>
                <a:lnTo>
                  <a:pt x="460" y="1842"/>
                </a:lnTo>
                <a:lnTo>
                  <a:pt x="469" y="1871"/>
                </a:lnTo>
                <a:lnTo>
                  <a:pt x="479" y="1897"/>
                </a:lnTo>
                <a:lnTo>
                  <a:pt x="491" y="1920"/>
                </a:lnTo>
                <a:lnTo>
                  <a:pt x="503" y="1944"/>
                </a:lnTo>
                <a:lnTo>
                  <a:pt x="515" y="1968"/>
                </a:lnTo>
                <a:lnTo>
                  <a:pt x="525" y="1991"/>
                </a:lnTo>
                <a:lnTo>
                  <a:pt x="535" y="2017"/>
                </a:lnTo>
                <a:lnTo>
                  <a:pt x="545" y="2046"/>
                </a:lnTo>
                <a:lnTo>
                  <a:pt x="552" y="2079"/>
                </a:lnTo>
                <a:lnTo>
                  <a:pt x="556" y="2117"/>
                </a:lnTo>
                <a:lnTo>
                  <a:pt x="558" y="2159"/>
                </a:lnTo>
                <a:lnTo>
                  <a:pt x="556" y="2203"/>
                </a:lnTo>
                <a:lnTo>
                  <a:pt x="552" y="2241"/>
                </a:lnTo>
                <a:lnTo>
                  <a:pt x="545" y="2274"/>
                </a:lnTo>
                <a:lnTo>
                  <a:pt x="535" y="2303"/>
                </a:lnTo>
                <a:lnTo>
                  <a:pt x="525" y="2329"/>
                </a:lnTo>
                <a:lnTo>
                  <a:pt x="515" y="2352"/>
                </a:lnTo>
                <a:lnTo>
                  <a:pt x="503" y="2376"/>
                </a:lnTo>
                <a:lnTo>
                  <a:pt x="491" y="2400"/>
                </a:lnTo>
                <a:lnTo>
                  <a:pt x="479" y="2423"/>
                </a:lnTo>
                <a:lnTo>
                  <a:pt x="469" y="2449"/>
                </a:lnTo>
                <a:lnTo>
                  <a:pt x="460" y="2478"/>
                </a:lnTo>
                <a:lnTo>
                  <a:pt x="453" y="2511"/>
                </a:lnTo>
                <a:lnTo>
                  <a:pt x="448" y="2549"/>
                </a:lnTo>
                <a:lnTo>
                  <a:pt x="447" y="2592"/>
                </a:lnTo>
                <a:lnTo>
                  <a:pt x="448" y="2635"/>
                </a:lnTo>
                <a:lnTo>
                  <a:pt x="453" y="2673"/>
                </a:lnTo>
                <a:lnTo>
                  <a:pt x="460" y="2706"/>
                </a:lnTo>
                <a:lnTo>
                  <a:pt x="469" y="2735"/>
                </a:lnTo>
                <a:lnTo>
                  <a:pt x="479" y="2761"/>
                </a:lnTo>
                <a:lnTo>
                  <a:pt x="491" y="2784"/>
                </a:lnTo>
                <a:lnTo>
                  <a:pt x="515" y="2832"/>
                </a:lnTo>
                <a:lnTo>
                  <a:pt x="525" y="2855"/>
                </a:lnTo>
                <a:lnTo>
                  <a:pt x="535" y="2881"/>
                </a:lnTo>
                <a:lnTo>
                  <a:pt x="545" y="2910"/>
                </a:lnTo>
                <a:lnTo>
                  <a:pt x="552" y="2943"/>
                </a:lnTo>
                <a:lnTo>
                  <a:pt x="556" y="2981"/>
                </a:lnTo>
                <a:lnTo>
                  <a:pt x="558" y="3024"/>
                </a:lnTo>
                <a:lnTo>
                  <a:pt x="556" y="3067"/>
                </a:lnTo>
                <a:lnTo>
                  <a:pt x="552" y="3105"/>
                </a:lnTo>
                <a:lnTo>
                  <a:pt x="545" y="3138"/>
                </a:lnTo>
                <a:lnTo>
                  <a:pt x="535" y="3167"/>
                </a:lnTo>
                <a:lnTo>
                  <a:pt x="525" y="3193"/>
                </a:lnTo>
                <a:lnTo>
                  <a:pt x="515" y="3216"/>
                </a:lnTo>
                <a:lnTo>
                  <a:pt x="503" y="3240"/>
                </a:lnTo>
                <a:lnTo>
                  <a:pt x="491" y="3264"/>
                </a:lnTo>
                <a:lnTo>
                  <a:pt x="479" y="3287"/>
                </a:lnTo>
                <a:lnTo>
                  <a:pt x="469" y="3313"/>
                </a:lnTo>
                <a:lnTo>
                  <a:pt x="460" y="3342"/>
                </a:lnTo>
                <a:lnTo>
                  <a:pt x="453" y="3375"/>
                </a:lnTo>
                <a:lnTo>
                  <a:pt x="448" y="3413"/>
                </a:lnTo>
                <a:lnTo>
                  <a:pt x="447" y="3456"/>
                </a:lnTo>
                <a:lnTo>
                  <a:pt x="448" y="3499"/>
                </a:lnTo>
                <a:lnTo>
                  <a:pt x="453" y="3537"/>
                </a:lnTo>
                <a:lnTo>
                  <a:pt x="460" y="3570"/>
                </a:lnTo>
                <a:lnTo>
                  <a:pt x="469" y="3599"/>
                </a:lnTo>
                <a:lnTo>
                  <a:pt x="479" y="3625"/>
                </a:lnTo>
                <a:lnTo>
                  <a:pt x="491" y="3648"/>
                </a:lnTo>
                <a:lnTo>
                  <a:pt x="503" y="3672"/>
                </a:lnTo>
                <a:lnTo>
                  <a:pt x="515" y="3696"/>
                </a:lnTo>
                <a:lnTo>
                  <a:pt x="525" y="3719"/>
                </a:lnTo>
                <a:lnTo>
                  <a:pt x="535" y="3745"/>
                </a:lnTo>
                <a:lnTo>
                  <a:pt x="545" y="3774"/>
                </a:lnTo>
                <a:lnTo>
                  <a:pt x="552" y="3807"/>
                </a:lnTo>
                <a:lnTo>
                  <a:pt x="556" y="3845"/>
                </a:lnTo>
                <a:lnTo>
                  <a:pt x="558" y="3888"/>
                </a:lnTo>
                <a:lnTo>
                  <a:pt x="556" y="3931"/>
                </a:lnTo>
                <a:lnTo>
                  <a:pt x="552" y="3969"/>
                </a:lnTo>
                <a:lnTo>
                  <a:pt x="545" y="4002"/>
                </a:lnTo>
                <a:lnTo>
                  <a:pt x="535" y="4031"/>
                </a:lnTo>
                <a:lnTo>
                  <a:pt x="525" y="4057"/>
                </a:lnTo>
                <a:lnTo>
                  <a:pt x="515" y="4080"/>
                </a:lnTo>
                <a:lnTo>
                  <a:pt x="503" y="4104"/>
                </a:lnTo>
                <a:lnTo>
                  <a:pt x="491" y="4128"/>
                </a:lnTo>
                <a:lnTo>
                  <a:pt x="479" y="4151"/>
                </a:lnTo>
                <a:lnTo>
                  <a:pt x="469" y="4177"/>
                </a:lnTo>
                <a:lnTo>
                  <a:pt x="460" y="4206"/>
                </a:lnTo>
                <a:lnTo>
                  <a:pt x="453" y="4239"/>
                </a:lnTo>
                <a:lnTo>
                  <a:pt x="448" y="4277"/>
                </a:lnTo>
                <a:lnTo>
                  <a:pt x="447" y="4320"/>
                </a:lnTo>
                <a:lnTo>
                  <a:pt x="0" y="4320"/>
                </a:lnTo>
                <a:lnTo>
                  <a:pt x="0" y="0"/>
                </a:lnTo>
                <a:close/>
              </a:path>
            </a:pathLst>
          </a:custGeom>
          <a:solidFill>
            <a:schemeClr val="tx2"/>
          </a:solidFill>
          <a:ln w="0">
            <a:noFill/>
            <a:prstDash val="solid"/>
            <a:round/>
            <a:headEnd/>
            <a:tailEnd/>
          </a:ln>
        </p:spPr>
      </p:sp>
      <p:sp>
        <p:nvSpPr>
          <p:cNvPr id="12" name="Rectangle 11" title="right edge border"/>
          <p:cNvSpPr/>
          <p:nvPr/>
        </p:nvSpPr>
        <p:spPr>
          <a:xfrm>
            <a:off x="11908536" y="0"/>
            <a:ext cx="283464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92468322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7" r:id="rId1"/>
    <p:sldLayoutId id="2147483708" r:id="rId2"/>
    <p:sldLayoutId id="2147483709" r:id="rId3"/>
    <p:sldLayoutId id="2147483710" r:id="rId4"/>
    <p:sldLayoutId id="2147483711" r:id="rId5"/>
    <p:sldLayoutId id="2147483712" r:id="rId6"/>
    <p:sldLayoutId id="2147483713" r:id="rId7"/>
    <p:sldLayoutId id="2147483714" r:id="rId8"/>
    <p:sldLayoutId id="2147483715" r:id="rId9"/>
    <p:sldLayoutId id="2147483716" r:id="rId10"/>
    <p:sldLayoutId id="2147483717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5100" kern="1200" cap="all" spc="2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20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Gill Sans MT" panose="020B0502020104020203" pitchFamily="34" charset="0"/>
        <a:buChar char="–"/>
        <a:defRPr sz="18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Gill Sans MT" panose="020B0502020104020203" pitchFamily="34" charset="0"/>
        <a:buChar char="–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Gill Sans MT" panose="020B0502020104020203" pitchFamily="34" charset="0"/>
        <a:buChar char="–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1400" kern="120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Gill Sans MT" panose="020B0502020104020203" pitchFamily="34" charset="0"/>
        <a:buChar char="–"/>
        <a:defRPr sz="1400" kern="1200" baseline="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10000"/>
        </a:lnSpc>
        <a:spcBef>
          <a:spcPts val="700"/>
        </a:spcBef>
        <a:buClr>
          <a:schemeClr val="tx2"/>
        </a:buClr>
        <a:buFont typeface="Arial" panose="020B0604020202020204" pitchFamily="34" charset="0"/>
        <a:buChar char="•"/>
        <a:defRPr sz="1400" kern="1200" baseline="0">
          <a:solidFill>
            <a:schemeClr val="tx1">
              <a:lumMod val="65000"/>
              <a:lumOff val="3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pos="792">
          <p15:clr>
            <a:srgbClr val="F26B43"/>
          </p15:clr>
        </p15:guide>
        <p15:guide id="2" pos="7200">
          <p15:clr>
            <a:srgbClr val="F26B43"/>
          </p15:clr>
        </p15:guide>
        <p15:guide id="3" orient="horz" pos="4008">
          <p15:clr>
            <a:srgbClr val="F26B43"/>
          </p15:clr>
        </p15:guide>
        <p15:guide id="4" orient="horz" pos="1440">
          <p15:clr>
            <a:srgbClr val="F26B43"/>
          </p15:clr>
        </p15:guide>
        <p15:guide id="5" orient="horz" pos="3720">
          <p15:clr>
            <a:srgbClr val="F26B43"/>
          </p15:clr>
        </p15:guide>
        <p15:guide id="6" orient="horz" pos="24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hyperlink" Target="https://kadry.mcfr.kz/article/737-qqq-15-m1-20-01-2015-marapattau-men-jazalau?token=24b60699-bcaa-11a0-917d-2d014c17b912&amp;ttl=7776000&amp;ustp=W" TargetMode="Externa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jpeg"/><Relationship Id="rId13" Type="http://schemas.openxmlformats.org/officeDocument/2006/relationships/image" Target="../media/image13.jpeg"/><Relationship Id="rId3" Type="http://schemas.openxmlformats.org/officeDocument/2006/relationships/image" Target="../media/image3.jpeg"/><Relationship Id="rId7" Type="http://schemas.openxmlformats.org/officeDocument/2006/relationships/image" Target="../media/image7.jpeg"/><Relationship Id="rId12" Type="http://schemas.openxmlformats.org/officeDocument/2006/relationships/image" Target="../media/image1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2.xml"/><Relationship Id="rId6" Type="http://schemas.openxmlformats.org/officeDocument/2006/relationships/image" Target="../media/image6.jpeg"/><Relationship Id="rId11" Type="http://schemas.openxmlformats.org/officeDocument/2006/relationships/image" Target="../media/image11.jpeg"/><Relationship Id="rId5" Type="http://schemas.openxmlformats.org/officeDocument/2006/relationships/image" Target="../media/image5.jpeg"/><Relationship Id="rId10" Type="http://schemas.openxmlformats.org/officeDocument/2006/relationships/image" Target="../media/image10.jpeg"/><Relationship Id="rId4" Type="http://schemas.openxmlformats.org/officeDocument/2006/relationships/image" Target="../media/image4.jpeg"/><Relationship Id="rId9" Type="http://schemas.openxmlformats.org/officeDocument/2006/relationships/image" Target="../media/image9.jpeg"/><Relationship Id="rId14" Type="http://schemas.openxmlformats.org/officeDocument/2006/relationships/image" Target="../media/image14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jpeg"/><Relationship Id="rId3" Type="http://schemas.openxmlformats.org/officeDocument/2006/relationships/image" Target="../media/image16.jpeg"/><Relationship Id="rId7" Type="http://schemas.openxmlformats.org/officeDocument/2006/relationships/image" Target="../media/image20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9.png"/><Relationship Id="rId5" Type="http://schemas.openxmlformats.org/officeDocument/2006/relationships/image" Target="../media/image18.jpg"/><Relationship Id="rId10" Type="http://schemas.openxmlformats.org/officeDocument/2006/relationships/image" Target="../media/image23.jpeg"/><Relationship Id="rId4" Type="http://schemas.openxmlformats.org/officeDocument/2006/relationships/image" Target="../media/image17.jpeg"/><Relationship Id="rId9" Type="http://schemas.openxmlformats.org/officeDocument/2006/relationships/image" Target="../media/image22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7.jpeg"/><Relationship Id="rId4" Type="http://schemas.openxmlformats.org/officeDocument/2006/relationships/image" Target="../media/image26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hyperlink" Target="https://infourok.ru/pedagogikali-monitoring-outrbie-rdisin-basaru-rali-1912175.html" TargetMode="Externa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hyperlink" Target="https://bilim-all.kz/article/2195-Oqushylardyn-shygarmyshylyq-qabiletterin-arttyru-zholdary" TargetMode="Externa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7.jpeg"/><Relationship Id="rId4" Type="http://schemas.openxmlformats.org/officeDocument/2006/relationships/image" Target="../media/image26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2.png"/><Relationship Id="rId5" Type="http://schemas.openxmlformats.org/officeDocument/2006/relationships/image" Target="../media/image31.png"/><Relationship Id="rId4" Type="http://schemas.openxmlformats.org/officeDocument/2006/relationships/image" Target="../media/image30.pn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9.png"/><Relationship Id="rId3" Type="http://schemas.openxmlformats.org/officeDocument/2006/relationships/image" Target="../media/image34.png"/><Relationship Id="rId7" Type="http://schemas.openxmlformats.org/officeDocument/2006/relationships/image" Target="../media/image38.pn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37.png"/><Relationship Id="rId5" Type="http://schemas.openxmlformats.org/officeDocument/2006/relationships/image" Target="../media/image36.png"/><Relationship Id="rId10" Type="http://schemas.openxmlformats.org/officeDocument/2006/relationships/image" Target="../media/image41.png"/><Relationship Id="rId4" Type="http://schemas.openxmlformats.org/officeDocument/2006/relationships/image" Target="../media/image35.png"/><Relationship Id="rId9" Type="http://schemas.openxmlformats.org/officeDocument/2006/relationships/image" Target="../media/image40.pn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48.jpg"/><Relationship Id="rId3" Type="http://schemas.openxmlformats.org/officeDocument/2006/relationships/image" Target="../media/image43.jpeg"/><Relationship Id="rId7" Type="http://schemas.openxmlformats.org/officeDocument/2006/relationships/image" Target="../media/image47.jp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6.jpg"/><Relationship Id="rId5" Type="http://schemas.openxmlformats.org/officeDocument/2006/relationships/image" Target="../media/image45.jpg"/><Relationship Id="rId10" Type="http://schemas.openxmlformats.org/officeDocument/2006/relationships/image" Target="../media/image50.jpeg"/><Relationship Id="rId4" Type="http://schemas.openxmlformats.org/officeDocument/2006/relationships/image" Target="../media/image44.jpg"/><Relationship Id="rId9" Type="http://schemas.openxmlformats.org/officeDocument/2006/relationships/image" Target="../media/image49.jpe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57.png"/><Relationship Id="rId3" Type="http://schemas.openxmlformats.org/officeDocument/2006/relationships/image" Target="../media/image52.jpg"/><Relationship Id="rId7" Type="http://schemas.openxmlformats.org/officeDocument/2006/relationships/image" Target="../media/image56.png"/><Relationship Id="rId2" Type="http://schemas.openxmlformats.org/officeDocument/2006/relationships/image" Target="../media/image51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5.png"/><Relationship Id="rId5" Type="http://schemas.openxmlformats.org/officeDocument/2006/relationships/image" Target="../media/image54.jpg"/><Relationship Id="rId10" Type="http://schemas.openxmlformats.org/officeDocument/2006/relationships/image" Target="../media/image59.png"/><Relationship Id="rId4" Type="http://schemas.openxmlformats.org/officeDocument/2006/relationships/image" Target="../media/image53.jpg"/><Relationship Id="rId9" Type="http://schemas.openxmlformats.org/officeDocument/2006/relationships/image" Target="../media/image58.pn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62.jpeg"/><Relationship Id="rId13" Type="http://schemas.openxmlformats.org/officeDocument/2006/relationships/image" Target="../media/image64.jpeg"/><Relationship Id="rId18" Type="http://schemas.openxmlformats.org/officeDocument/2006/relationships/image" Target="../media/image68.jpeg"/><Relationship Id="rId3" Type="http://schemas.openxmlformats.org/officeDocument/2006/relationships/image" Target="../media/image60.jpeg"/><Relationship Id="rId21" Type="http://schemas.openxmlformats.org/officeDocument/2006/relationships/image" Target="../media/image13.jpeg"/><Relationship Id="rId7" Type="http://schemas.openxmlformats.org/officeDocument/2006/relationships/image" Target="../media/image17.jpeg"/><Relationship Id="rId12" Type="http://schemas.openxmlformats.org/officeDocument/2006/relationships/image" Target="../media/image9.jpeg"/><Relationship Id="rId17" Type="http://schemas.openxmlformats.org/officeDocument/2006/relationships/image" Target="../media/image10.jpeg"/><Relationship Id="rId2" Type="http://schemas.openxmlformats.org/officeDocument/2006/relationships/notesSlide" Target="../notesSlides/notesSlide2.xml"/><Relationship Id="rId16" Type="http://schemas.openxmlformats.org/officeDocument/2006/relationships/image" Target="../media/image67.jpeg"/><Relationship Id="rId20" Type="http://schemas.openxmlformats.org/officeDocument/2006/relationships/image" Target="../media/image12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6.jpeg"/><Relationship Id="rId11" Type="http://schemas.openxmlformats.org/officeDocument/2006/relationships/image" Target="../media/image23.jpeg"/><Relationship Id="rId5" Type="http://schemas.openxmlformats.org/officeDocument/2006/relationships/image" Target="../media/image61.jpeg"/><Relationship Id="rId15" Type="http://schemas.openxmlformats.org/officeDocument/2006/relationships/image" Target="../media/image66.jpeg"/><Relationship Id="rId10" Type="http://schemas.openxmlformats.org/officeDocument/2006/relationships/image" Target="../media/image63.jpeg"/><Relationship Id="rId19" Type="http://schemas.openxmlformats.org/officeDocument/2006/relationships/image" Target="../media/image18.jpg"/><Relationship Id="rId4" Type="http://schemas.openxmlformats.org/officeDocument/2006/relationships/image" Target="../media/image4.jpeg"/><Relationship Id="rId9" Type="http://schemas.openxmlformats.org/officeDocument/2006/relationships/image" Target="../media/image7.jpeg"/><Relationship Id="rId14" Type="http://schemas.openxmlformats.org/officeDocument/2006/relationships/image" Target="../media/image65.png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75.jpeg"/><Relationship Id="rId13" Type="http://schemas.openxmlformats.org/officeDocument/2006/relationships/image" Target="../media/image80.jpeg"/><Relationship Id="rId18" Type="http://schemas.openxmlformats.org/officeDocument/2006/relationships/image" Target="../media/image85.jpeg"/><Relationship Id="rId26" Type="http://schemas.openxmlformats.org/officeDocument/2006/relationships/image" Target="../media/image93.png"/><Relationship Id="rId3" Type="http://schemas.openxmlformats.org/officeDocument/2006/relationships/image" Target="../media/image70.jpeg"/><Relationship Id="rId21" Type="http://schemas.openxmlformats.org/officeDocument/2006/relationships/image" Target="../media/image88.jpeg"/><Relationship Id="rId34" Type="http://schemas.openxmlformats.org/officeDocument/2006/relationships/image" Target="../media/image101.jpeg"/><Relationship Id="rId7" Type="http://schemas.openxmlformats.org/officeDocument/2006/relationships/image" Target="../media/image74.jpeg"/><Relationship Id="rId12" Type="http://schemas.openxmlformats.org/officeDocument/2006/relationships/image" Target="../media/image79.jpeg"/><Relationship Id="rId17" Type="http://schemas.openxmlformats.org/officeDocument/2006/relationships/image" Target="../media/image84.jpeg"/><Relationship Id="rId25" Type="http://schemas.openxmlformats.org/officeDocument/2006/relationships/image" Target="../media/image92.png"/><Relationship Id="rId33" Type="http://schemas.openxmlformats.org/officeDocument/2006/relationships/image" Target="../media/image100.jpeg"/><Relationship Id="rId2" Type="http://schemas.openxmlformats.org/officeDocument/2006/relationships/image" Target="../media/image69.jpeg"/><Relationship Id="rId16" Type="http://schemas.openxmlformats.org/officeDocument/2006/relationships/image" Target="../media/image83.jpeg"/><Relationship Id="rId20" Type="http://schemas.openxmlformats.org/officeDocument/2006/relationships/image" Target="../media/image87.jpeg"/><Relationship Id="rId29" Type="http://schemas.openxmlformats.org/officeDocument/2006/relationships/image" Target="../media/image96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3.jpeg"/><Relationship Id="rId11" Type="http://schemas.openxmlformats.org/officeDocument/2006/relationships/image" Target="../media/image78.jpeg"/><Relationship Id="rId24" Type="http://schemas.openxmlformats.org/officeDocument/2006/relationships/image" Target="../media/image91.png"/><Relationship Id="rId32" Type="http://schemas.openxmlformats.org/officeDocument/2006/relationships/image" Target="../media/image99.jpeg"/><Relationship Id="rId5" Type="http://schemas.openxmlformats.org/officeDocument/2006/relationships/image" Target="../media/image72.jpeg"/><Relationship Id="rId15" Type="http://schemas.openxmlformats.org/officeDocument/2006/relationships/image" Target="../media/image82.jpeg"/><Relationship Id="rId23" Type="http://schemas.openxmlformats.org/officeDocument/2006/relationships/image" Target="../media/image90.png"/><Relationship Id="rId28" Type="http://schemas.openxmlformats.org/officeDocument/2006/relationships/image" Target="../media/image95.png"/><Relationship Id="rId10" Type="http://schemas.openxmlformats.org/officeDocument/2006/relationships/image" Target="../media/image77.jpeg"/><Relationship Id="rId19" Type="http://schemas.openxmlformats.org/officeDocument/2006/relationships/image" Target="../media/image86.jpeg"/><Relationship Id="rId31" Type="http://schemas.openxmlformats.org/officeDocument/2006/relationships/image" Target="../media/image98.jpeg"/><Relationship Id="rId4" Type="http://schemas.openxmlformats.org/officeDocument/2006/relationships/image" Target="../media/image71.jpeg"/><Relationship Id="rId9" Type="http://schemas.openxmlformats.org/officeDocument/2006/relationships/image" Target="../media/image76.jpeg"/><Relationship Id="rId14" Type="http://schemas.openxmlformats.org/officeDocument/2006/relationships/image" Target="../media/image81.jpeg"/><Relationship Id="rId22" Type="http://schemas.openxmlformats.org/officeDocument/2006/relationships/image" Target="../media/image89.png"/><Relationship Id="rId27" Type="http://schemas.openxmlformats.org/officeDocument/2006/relationships/image" Target="../media/image94.png"/><Relationship Id="rId30" Type="http://schemas.openxmlformats.org/officeDocument/2006/relationships/image" Target="../media/image97.jpeg"/><Relationship Id="rId35" Type="http://schemas.openxmlformats.org/officeDocument/2006/relationships/image" Target="../media/image13.jpeg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8.png"/><Relationship Id="rId3" Type="http://schemas.openxmlformats.org/officeDocument/2006/relationships/image" Target="../media/image103.jpeg"/><Relationship Id="rId7" Type="http://schemas.openxmlformats.org/officeDocument/2006/relationships/image" Target="../media/image107.jpg"/><Relationship Id="rId2" Type="http://schemas.openxmlformats.org/officeDocument/2006/relationships/image" Target="../media/image102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06.jpeg"/><Relationship Id="rId5" Type="http://schemas.openxmlformats.org/officeDocument/2006/relationships/image" Target="../media/image105.png"/><Relationship Id="rId4" Type="http://schemas.openxmlformats.org/officeDocument/2006/relationships/image" Target="../media/image104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0.jpg"/><Relationship Id="rId7" Type="http://schemas.openxmlformats.org/officeDocument/2006/relationships/image" Target="../media/image114.jpeg"/><Relationship Id="rId2" Type="http://schemas.openxmlformats.org/officeDocument/2006/relationships/image" Target="../media/image109.jp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13.jpg"/><Relationship Id="rId5" Type="http://schemas.openxmlformats.org/officeDocument/2006/relationships/image" Target="../media/image112.jpg"/><Relationship Id="rId4" Type="http://schemas.openxmlformats.org/officeDocument/2006/relationships/image" Target="../media/image111.jp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hyperlink" Target="https://kk.wikipedia.org/wiki/%D0%A4%D0%BE%D1%80%D0%BC%D0%B0" TargetMode="External"/><Relationship Id="rId2" Type="http://schemas.openxmlformats.org/officeDocument/2006/relationships/hyperlink" Target="https://kk.wikipedia.org/wiki/%D0%97%D0%B0%D1%82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kk.wikipedia.org/wiki/%D0%9F%D1%96%D0%BA%D1%96%D1%80" TargetMode="Externa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6.png"/><Relationship Id="rId2" Type="http://schemas.openxmlformats.org/officeDocument/2006/relationships/image" Target="../media/image115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8.png"/><Relationship Id="rId2" Type="http://schemas.openxmlformats.org/officeDocument/2006/relationships/image" Target="../media/image11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9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1.png"/><Relationship Id="rId2" Type="http://schemas.openxmlformats.org/officeDocument/2006/relationships/image" Target="../media/image120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23.png"/><Relationship Id="rId4" Type="http://schemas.openxmlformats.org/officeDocument/2006/relationships/image" Target="../media/image122.png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одзаголовок 2"/>
          <p:cNvSpPr txBox="1">
            <a:spLocks/>
          </p:cNvSpPr>
          <p:nvPr/>
        </p:nvSpPr>
        <p:spPr>
          <a:xfrm>
            <a:off x="2382982" y="103981"/>
            <a:ext cx="6206835" cy="1018237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0" indent="0" algn="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>
                  <a:lumMod val="75000"/>
                </a:schemeClr>
              </a:buClr>
              <a:buSzPct val="80000"/>
              <a:buFont typeface="Wingdings 3" charset="2"/>
              <a:buNone/>
              <a:defRPr sz="1800" kern="120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>
                  <a:lumMod val="75000"/>
                </a:schemeClr>
              </a:buClr>
              <a:buSzPct val="80000"/>
              <a:buFont typeface="Wingdings 3" charset="2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>
                  <a:lumMod val="75000"/>
                </a:schemeClr>
              </a:buClr>
              <a:buSzPct val="80000"/>
              <a:buFont typeface="Wingdings 3" charset="2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>
                  <a:lumMod val="75000"/>
                </a:schemeClr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>
                  <a:lumMod val="75000"/>
                </a:schemeClr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>
                  <a:lumMod val="75000"/>
                </a:schemeClr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>
                  <a:lumMod val="75000"/>
                </a:schemeClr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>
                  <a:lumMod val="75000"/>
                </a:schemeClr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>
                  <a:lumMod val="75000"/>
                </a:schemeClr>
              </a:buClr>
              <a:buSzPct val="80000"/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spcBef>
                <a:spcPts val="0"/>
              </a:spcBef>
            </a:pPr>
            <a:r>
              <a:rPr lang="kk-KZ" b="1" dirty="0" smtClean="0">
                <a:solidFill>
                  <a:srgbClr val="0070C0"/>
                </a:solidFill>
              </a:rPr>
              <a:t>Шығыс Қазақстан облысы</a:t>
            </a:r>
          </a:p>
          <a:p>
            <a:pPr algn="ctr">
              <a:spcBef>
                <a:spcPts val="0"/>
              </a:spcBef>
            </a:pPr>
            <a:r>
              <a:rPr lang="kk-KZ" b="1" dirty="0" smtClean="0">
                <a:solidFill>
                  <a:srgbClr val="0070C0"/>
                </a:solidFill>
              </a:rPr>
              <a:t>Семей қаласы</a:t>
            </a:r>
          </a:p>
          <a:p>
            <a:pPr algn="ctr">
              <a:spcBef>
                <a:spcPts val="0"/>
              </a:spcBef>
            </a:pPr>
            <a:r>
              <a:rPr lang="kk-KZ" b="1" dirty="0" smtClean="0">
                <a:solidFill>
                  <a:srgbClr val="0070C0"/>
                </a:solidFill>
              </a:rPr>
              <a:t>«№ 49 жалпы орта білім беретін мектеп» КММ</a:t>
            </a:r>
            <a:endParaRPr lang="ru-RU" b="1" dirty="0">
              <a:solidFill>
                <a:srgbClr val="0070C0"/>
              </a:solidFill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429489" y="1595736"/>
            <a:ext cx="9919855" cy="313932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ru-RU" sz="6600" b="1" cap="none" spc="0" dirty="0" err="1" smtClean="0">
                <a:ln/>
                <a:solidFill>
                  <a:srgbClr val="FF0000"/>
                </a:solidFill>
                <a:effectLst/>
              </a:rPr>
              <a:t>Мектептің</a:t>
            </a:r>
            <a:r>
              <a:rPr lang="ru-RU" sz="6600" b="1" cap="none" spc="0" dirty="0" smtClean="0">
                <a:ln/>
                <a:solidFill>
                  <a:srgbClr val="FF0000"/>
                </a:solidFill>
                <a:effectLst/>
              </a:rPr>
              <a:t> </a:t>
            </a:r>
            <a:r>
              <a:rPr lang="ru-RU" sz="6600" b="1" cap="none" spc="0" dirty="0" err="1" smtClean="0">
                <a:ln/>
                <a:solidFill>
                  <a:srgbClr val="FF0000"/>
                </a:solidFill>
                <a:effectLst/>
              </a:rPr>
              <a:t>жүрегі</a:t>
            </a:r>
            <a:r>
              <a:rPr lang="ru-RU" sz="6600" b="1" cap="none" spc="0" dirty="0" smtClean="0">
                <a:ln/>
                <a:solidFill>
                  <a:srgbClr val="FF0000"/>
                </a:solidFill>
                <a:effectLst/>
              </a:rPr>
              <a:t>!</a:t>
            </a:r>
            <a:endParaRPr lang="en-US" sz="6600" b="1" cap="none" spc="0" dirty="0" smtClean="0">
              <a:ln/>
              <a:solidFill>
                <a:srgbClr val="FF0000"/>
              </a:solidFill>
              <a:effectLst/>
            </a:endParaRPr>
          </a:p>
          <a:p>
            <a:pPr algn="ctr"/>
            <a:r>
              <a:rPr lang="ru-RU" sz="6600" b="1" dirty="0" smtClean="0">
                <a:ln/>
                <a:solidFill>
                  <a:srgbClr val="FF0000"/>
                </a:solidFill>
              </a:rPr>
              <a:t>Сердце школы!</a:t>
            </a:r>
          </a:p>
          <a:p>
            <a:pPr algn="ctr"/>
            <a:r>
              <a:rPr lang="en-US" sz="6600" b="1" dirty="0" smtClean="0">
                <a:ln/>
                <a:solidFill>
                  <a:srgbClr val="FF0000"/>
                </a:solidFill>
              </a:rPr>
              <a:t>The heart of the school!</a:t>
            </a:r>
            <a:endParaRPr lang="ru-RU" sz="6600" b="1" cap="none" spc="0" dirty="0">
              <a:ln/>
              <a:solidFill>
                <a:srgbClr val="FF0000"/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12431028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>
        <p14:glitter pattern="hexago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одзаголовок 2"/>
          <p:cNvSpPr>
            <a:spLocks noGrp="1"/>
          </p:cNvSpPr>
          <p:nvPr>
            <p:ph idx="1"/>
          </p:nvPr>
        </p:nvSpPr>
        <p:spPr>
          <a:xfrm rot="21274322">
            <a:off x="42153" y="4304388"/>
            <a:ext cx="4671209" cy="1343729"/>
          </a:xfrm>
        </p:spPr>
        <p:txBody>
          <a:bodyPr>
            <a:noAutofit/>
          </a:bodyPr>
          <a:lstStyle/>
          <a:p>
            <a:pPr algn="ctr">
              <a:spcBef>
                <a:spcPts val="0"/>
              </a:spcBef>
            </a:pPr>
            <a:r>
              <a:rPr lang="kk-KZ" sz="1400" b="1" dirty="0" smtClean="0">
                <a:solidFill>
                  <a:schemeClr val="accent1">
                    <a:lumMod val="50000"/>
                  </a:schemeClr>
                </a:solidFill>
              </a:rPr>
              <a:t>Бастауыш сынып мұғалімі, мектеп тренері, </a:t>
            </a:r>
            <a:endParaRPr lang="en-US" sz="1400" b="1" dirty="0" smtClean="0">
              <a:solidFill>
                <a:schemeClr val="accent1">
                  <a:lumMod val="50000"/>
                </a:schemeClr>
              </a:solidFill>
            </a:endParaRPr>
          </a:p>
          <a:p>
            <a:pPr algn="ctr">
              <a:spcBef>
                <a:spcPts val="0"/>
              </a:spcBef>
            </a:pPr>
            <a:r>
              <a:rPr lang="kk-KZ" sz="1400" b="1" dirty="0" smtClean="0">
                <a:solidFill>
                  <a:schemeClr val="accent1">
                    <a:lumMod val="50000"/>
                  </a:schemeClr>
                </a:solidFill>
              </a:rPr>
              <a:t>«Мейірімді ұстаз» төсбелгісінің иегері</a:t>
            </a:r>
          </a:p>
          <a:p>
            <a:pPr algn="ctr">
              <a:spcBef>
                <a:spcPts val="0"/>
              </a:spcBef>
            </a:pPr>
            <a:r>
              <a:rPr lang="kk-KZ" sz="1400" b="1" dirty="0" smtClean="0">
                <a:solidFill>
                  <a:schemeClr val="accent6">
                    <a:lumMod val="75000"/>
                  </a:schemeClr>
                </a:solidFill>
              </a:rPr>
              <a:t>Ахметкалиева Бакытгуль Нихыметоллаевна,</a:t>
            </a:r>
          </a:p>
          <a:p>
            <a:pPr algn="ctr">
              <a:spcBef>
                <a:spcPts val="0"/>
              </a:spcBef>
            </a:pPr>
            <a:r>
              <a:rPr lang="kk-KZ" sz="1400" b="1" dirty="0" smtClean="0">
                <a:solidFill>
                  <a:srgbClr val="FF0000"/>
                </a:solidFill>
              </a:rPr>
              <a:t>Ұстаз ретінде 16 жыл еңбек өтілі бар, жоғары білімді, </a:t>
            </a:r>
            <a:r>
              <a:rPr lang="en-US" sz="1400" b="1" dirty="0" smtClean="0">
                <a:solidFill>
                  <a:srgbClr val="FF0000"/>
                </a:solidFill>
              </a:rPr>
              <a:t>II </a:t>
            </a:r>
            <a:r>
              <a:rPr lang="kk-KZ" sz="1400" b="1" dirty="0" smtClean="0">
                <a:solidFill>
                  <a:srgbClr val="FF0000"/>
                </a:solidFill>
              </a:rPr>
              <a:t>деңгейлі, </a:t>
            </a:r>
            <a:r>
              <a:rPr lang="en-US" sz="1400" b="1" dirty="0" smtClean="0">
                <a:solidFill>
                  <a:srgbClr val="FF0000"/>
                </a:solidFill>
              </a:rPr>
              <a:t>I</a:t>
            </a:r>
            <a:r>
              <a:rPr lang="kk-KZ" sz="1400" b="1" dirty="0" smtClean="0">
                <a:solidFill>
                  <a:srgbClr val="FF0000"/>
                </a:solidFill>
              </a:rPr>
              <a:t> санатты ұстаз.</a:t>
            </a:r>
          </a:p>
          <a:p>
            <a:pPr algn="ctr">
              <a:spcBef>
                <a:spcPts val="0"/>
              </a:spcBef>
            </a:pPr>
            <a:endParaRPr lang="ru-RU" sz="1400" b="1" dirty="0">
              <a:solidFill>
                <a:srgbClr val="FF0000"/>
              </a:solidFill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754" t="20202" r="4209"/>
          <a:stretch/>
        </p:blipFill>
        <p:spPr>
          <a:xfrm>
            <a:off x="538788" y="500737"/>
            <a:ext cx="2883283" cy="3676407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chemeClr val="accent1">
                <a:lumMod val="60000"/>
                <a:lumOff val="40000"/>
              </a:schemeClr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sp>
        <p:nvSpPr>
          <p:cNvPr id="6" name="Заголовок 1"/>
          <p:cNvSpPr>
            <a:spLocks noGrp="1"/>
          </p:cNvSpPr>
          <p:nvPr>
            <p:ph type="title"/>
          </p:nvPr>
        </p:nvSpPr>
        <p:spPr>
          <a:xfrm>
            <a:off x="4336472" y="500737"/>
            <a:ext cx="6123710" cy="1219200"/>
          </a:xfrm>
        </p:spPr>
        <p:txBody>
          <a:bodyPr>
            <a:noAutofit/>
          </a:bodyPr>
          <a:lstStyle/>
          <a:p>
            <a:pPr algn="r"/>
            <a:r>
              <a:rPr lang="ru-RU" sz="2000" b="1" dirty="0" err="1">
                <a:solidFill>
                  <a:schemeClr val="accent6">
                    <a:lumMod val="50000"/>
                  </a:schemeClr>
                </a:solidFill>
              </a:rPr>
              <a:t>Жай</a:t>
            </a:r>
            <a:r>
              <a:rPr lang="ru-RU" sz="2000" b="1" dirty="0">
                <a:solidFill>
                  <a:schemeClr val="accent6">
                    <a:lumMod val="50000"/>
                  </a:schemeClr>
                </a:solidFill>
              </a:rPr>
              <a:t> </a:t>
            </a:r>
            <a:r>
              <a:rPr lang="ru-RU" sz="2000" b="1" dirty="0" err="1">
                <a:solidFill>
                  <a:schemeClr val="accent6">
                    <a:lumMod val="50000"/>
                  </a:schemeClr>
                </a:solidFill>
              </a:rPr>
              <a:t>мұғалім</a:t>
            </a:r>
            <a:r>
              <a:rPr lang="ru-RU" sz="2000" b="1" dirty="0">
                <a:solidFill>
                  <a:schemeClr val="accent6">
                    <a:lumMod val="50000"/>
                  </a:schemeClr>
                </a:solidFill>
              </a:rPr>
              <a:t> </a:t>
            </a:r>
            <a:r>
              <a:rPr lang="ru-RU" sz="2000" b="1" dirty="0" err="1">
                <a:solidFill>
                  <a:schemeClr val="accent6">
                    <a:lumMod val="50000"/>
                  </a:schemeClr>
                </a:solidFill>
              </a:rPr>
              <a:t>хабарлайды</a:t>
            </a:r>
            <a:r>
              <a:rPr lang="ru-RU" sz="2000" b="1" dirty="0">
                <a:solidFill>
                  <a:schemeClr val="accent6">
                    <a:lumMod val="50000"/>
                  </a:schemeClr>
                </a:solidFill>
              </a:rPr>
              <a:t>,</a:t>
            </a:r>
            <a:br>
              <a:rPr lang="ru-RU" sz="2000" b="1" dirty="0">
                <a:solidFill>
                  <a:schemeClr val="accent6">
                    <a:lumMod val="50000"/>
                  </a:schemeClr>
                </a:solidFill>
              </a:rPr>
            </a:br>
            <a:r>
              <a:rPr lang="ru-RU" sz="2000" b="1" dirty="0" err="1">
                <a:solidFill>
                  <a:schemeClr val="accent6">
                    <a:lumMod val="50000"/>
                  </a:schemeClr>
                </a:solidFill>
              </a:rPr>
              <a:t>Жақсы</a:t>
            </a:r>
            <a:r>
              <a:rPr lang="ru-RU" sz="2000" b="1" dirty="0">
                <a:solidFill>
                  <a:schemeClr val="accent6">
                    <a:lumMod val="50000"/>
                  </a:schemeClr>
                </a:solidFill>
              </a:rPr>
              <a:t> </a:t>
            </a:r>
            <a:r>
              <a:rPr lang="ru-RU" sz="2000" b="1" dirty="0" err="1">
                <a:solidFill>
                  <a:schemeClr val="accent6">
                    <a:lumMod val="50000"/>
                  </a:schemeClr>
                </a:solidFill>
              </a:rPr>
              <a:t>мұғалім</a:t>
            </a:r>
            <a:r>
              <a:rPr lang="ru-RU" sz="2000" b="1" dirty="0">
                <a:solidFill>
                  <a:schemeClr val="accent6">
                    <a:lumMod val="50000"/>
                  </a:schemeClr>
                </a:solidFill>
              </a:rPr>
              <a:t> </a:t>
            </a:r>
            <a:r>
              <a:rPr lang="ru-RU" sz="2000" b="1" dirty="0" err="1">
                <a:solidFill>
                  <a:schemeClr val="accent6">
                    <a:lumMod val="50000"/>
                  </a:schemeClr>
                </a:solidFill>
              </a:rPr>
              <a:t>түсіндіреді</a:t>
            </a:r>
            <a:r>
              <a:rPr lang="ru-RU" sz="2000" b="1" dirty="0">
                <a:solidFill>
                  <a:schemeClr val="accent6">
                    <a:lumMod val="50000"/>
                  </a:schemeClr>
                </a:solidFill>
              </a:rPr>
              <a:t>,</a:t>
            </a:r>
            <a:br>
              <a:rPr lang="ru-RU" sz="2000" b="1" dirty="0">
                <a:solidFill>
                  <a:schemeClr val="accent6">
                    <a:lumMod val="50000"/>
                  </a:schemeClr>
                </a:solidFill>
              </a:rPr>
            </a:br>
            <a:r>
              <a:rPr lang="ru-RU" sz="2000" b="1" dirty="0" err="1">
                <a:solidFill>
                  <a:schemeClr val="accent6">
                    <a:lumMod val="50000"/>
                  </a:schemeClr>
                </a:solidFill>
              </a:rPr>
              <a:t>Керемет</a:t>
            </a:r>
            <a:r>
              <a:rPr lang="ru-RU" sz="2000" b="1" dirty="0">
                <a:solidFill>
                  <a:schemeClr val="accent6">
                    <a:lumMod val="50000"/>
                  </a:schemeClr>
                </a:solidFill>
              </a:rPr>
              <a:t> </a:t>
            </a:r>
            <a:r>
              <a:rPr lang="ru-RU" sz="2000" b="1" dirty="0" err="1">
                <a:solidFill>
                  <a:schemeClr val="accent6">
                    <a:lumMod val="50000"/>
                  </a:schemeClr>
                </a:solidFill>
              </a:rPr>
              <a:t>мұғалім</a:t>
            </a:r>
            <a:r>
              <a:rPr lang="ru-RU" sz="2000" b="1" dirty="0">
                <a:solidFill>
                  <a:schemeClr val="accent6">
                    <a:lumMod val="50000"/>
                  </a:schemeClr>
                </a:solidFill>
              </a:rPr>
              <a:t> </a:t>
            </a:r>
            <a:r>
              <a:rPr lang="ru-RU" sz="2000" b="1" dirty="0" err="1">
                <a:solidFill>
                  <a:schemeClr val="accent6">
                    <a:lumMod val="50000"/>
                  </a:schemeClr>
                </a:solidFill>
              </a:rPr>
              <a:t>көрсетеді</a:t>
            </a:r>
            <a:r>
              <a:rPr lang="ru-RU" sz="2000" b="1" dirty="0">
                <a:solidFill>
                  <a:schemeClr val="accent6">
                    <a:lumMod val="50000"/>
                  </a:schemeClr>
                </a:solidFill>
              </a:rPr>
              <a:t>.</a:t>
            </a:r>
            <a:br>
              <a:rPr lang="ru-RU" sz="2000" b="1" dirty="0">
                <a:solidFill>
                  <a:schemeClr val="accent6">
                    <a:lumMod val="50000"/>
                  </a:schemeClr>
                </a:solidFill>
              </a:rPr>
            </a:br>
            <a:r>
              <a:rPr lang="ru-RU" sz="2000" b="1" dirty="0" err="1">
                <a:solidFill>
                  <a:schemeClr val="accent6">
                    <a:lumMod val="50000"/>
                  </a:schemeClr>
                </a:solidFill>
              </a:rPr>
              <a:t>Ұлы</a:t>
            </a:r>
            <a:r>
              <a:rPr lang="ru-RU" sz="2000" b="1" dirty="0">
                <a:solidFill>
                  <a:schemeClr val="accent6">
                    <a:lumMod val="50000"/>
                  </a:schemeClr>
                </a:solidFill>
              </a:rPr>
              <a:t> </a:t>
            </a:r>
            <a:r>
              <a:rPr lang="ru-RU" sz="2000" b="1" dirty="0" err="1">
                <a:solidFill>
                  <a:schemeClr val="accent6">
                    <a:lumMod val="50000"/>
                  </a:schemeClr>
                </a:solidFill>
              </a:rPr>
              <a:t>мұғалім</a:t>
            </a:r>
            <a:r>
              <a:rPr lang="ru-RU" sz="2000" b="1" dirty="0">
                <a:solidFill>
                  <a:schemeClr val="accent6">
                    <a:lumMod val="50000"/>
                  </a:schemeClr>
                </a:solidFill>
              </a:rPr>
              <a:t> </a:t>
            </a:r>
            <a:r>
              <a:rPr lang="ru-RU" sz="2000" b="1" dirty="0" err="1">
                <a:solidFill>
                  <a:schemeClr val="accent6">
                    <a:lumMod val="50000"/>
                  </a:schemeClr>
                </a:solidFill>
              </a:rPr>
              <a:t>шабыттандырады</a:t>
            </a:r>
            <a:r>
              <a:rPr lang="ru-RU" sz="2000" b="1" dirty="0">
                <a:solidFill>
                  <a:schemeClr val="accent6">
                    <a:lumMod val="50000"/>
                  </a:schemeClr>
                </a:solidFill>
              </a:rPr>
              <a:t>.</a:t>
            </a:r>
            <a:r>
              <a:rPr lang="ru-RU" sz="2000" dirty="0">
                <a:solidFill>
                  <a:schemeClr val="accent6">
                    <a:lumMod val="50000"/>
                  </a:schemeClr>
                </a:solidFill>
              </a:rPr>
              <a:t/>
            </a:r>
            <a:br>
              <a:rPr lang="ru-RU" sz="2000" dirty="0">
                <a:solidFill>
                  <a:schemeClr val="accent6">
                    <a:lumMod val="50000"/>
                  </a:schemeClr>
                </a:solidFill>
              </a:rPr>
            </a:br>
            <a:r>
              <a:rPr lang="ru-RU" sz="2000" dirty="0" smtClean="0">
                <a:solidFill>
                  <a:srgbClr val="FF0000"/>
                </a:solidFill>
              </a:rPr>
              <a:t>                                     </a:t>
            </a:r>
            <a:r>
              <a:rPr lang="ru-RU" sz="2000" b="1" dirty="0" smtClean="0">
                <a:solidFill>
                  <a:srgbClr val="FF0000"/>
                </a:solidFill>
              </a:rPr>
              <a:t>Уильям </a:t>
            </a:r>
            <a:r>
              <a:rPr lang="ru-RU" sz="2000" b="1" dirty="0" err="1">
                <a:solidFill>
                  <a:srgbClr val="FF0000"/>
                </a:solidFill>
              </a:rPr>
              <a:t>Уорд,ағылшын</a:t>
            </a:r>
            <a:r>
              <a:rPr lang="ru-RU" sz="2000" b="1" dirty="0">
                <a:solidFill>
                  <a:srgbClr val="FF0000"/>
                </a:solidFill>
              </a:rPr>
              <a:t> </a:t>
            </a:r>
            <a:r>
              <a:rPr lang="ru-RU" sz="2000" b="1" dirty="0" err="1">
                <a:solidFill>
                  <a:srgbClr val="FF0000"/>
                </a:solidFill>
              </a:rPr>
              <a:t>ағартушысы</a:t>
            </a:r>
            <a:r>
              <a:rPr lang="ru-RU" sz="2000" b="1" dirty="0">
                <a:solidFill>
                  <a:srgbClr val="FF0000"/>
                </a:solidFill>
              </a:rPr>
              <a:t>.</a:t>
            </a:r>
            <a:r>
              <a:rPr lang="ru-RU" sz="2000" dirty="0">
                <a:solidFill>
                  <a:srgbClr val="FF0000"/>
                </a:solidFill>
              </a:rPr>
              <a:t/>
            </a:r>
            <a:br>
              <a:rPr lang="ru-RU" sz="2000" dirty="0">
                <a:solidFill>
                  <a:srgbClr val="FF0000"/>
                </a:solidFill>
              </a:rPr>
            </a:br>
            <a:endParaRPr lang="ru-RU" sz="2000" dirty="0">
              <a:solidFill>
                <a:srgbClr val="FF0000"/>
              </a:solidFill>
            </a:endParaRPr>
          </a:p>
        </p:txBody>
      </p:sp>
      <p:graphicFrame>
        <p:nvGraphicFramePr>
          <p:cNvPr id="7" name="Объект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342389742"/>
              </p:ext>
            </p:extLst>
          </p:nvPr>
        </p:nvGraphicFramePr>
        <p:xfrm>
          <a:off x="4918363" y="3051464"/>
          <a:ext cx="7051963" cy="365413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4" name="Прямоугольник 3"/>
          <p:cNvSpPr/>
          <p:nvPr/>
        </p:nvSpPr>
        <p:spPr>
          <a:xfrm>
            <a:off x="538788" y="5814907"/>
            <a:ext cx="4142799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1400" dirty="0"/>
              <a:t>https://docs.google.com/presentation/d/1ZXqSF3EqgrkGsG5dkohqMXqqMDXy8vQ-ZikxuS91ago/edit?usp=sharing</a:t>
            </a: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50226" y="67586"/>
            <a:ext cx="2857500" cy="285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214132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77334" y="609599"/>
            <a:ext cx="8596668" cy="5943601"/>
          </a:xfrm>
        </p:spPr>
        <p:txBody>
          <a:bodyPr>
            <a:normAutofit/>
          </a:bodyPr>
          <a:lstStyle/>
          <a:p>
            <a:pPr algn="ctr"/>
            <a:r>
              <a:rPr lang="en-US" dirty="0" smtClean="0">
                <a:solidFill>
                  <a:srgbClr val="2B2B2B"/>
                </a:solidFill>
                <a:latin typeface="PT Sans"/>
              </a:rPr>
              <a:t>    </a:t>
            </a:r>
            <a:r>
              <a:rPr lang="ru-RU" dirty="0" err="1" smtClean="0">
                <a:solidFill>
                  <a:srgbClr val="2B2B2B"/>
                </a:solidFill>
                <a:latin typeface="PT Sans"/>
              </a:rPr>
              <a:t>Әрбір</a:t>
            </a:r>
            <a:r>
              <a:rPr lang="ru-RU" dirty="0" smtClean="0">
                <a:solidFill>
                  <a:srgbClr val="2B2B2B"/>
                </a:solidFill>
                <a:latin typeface="PT Sans"/>
              </a:rPr>
              <a:t> </a:t>
            </a:r>
            <a:r>
              <a:rPr lang="ru-RU" dirty="0" err="1">
                <a:solidFill>
                  <a:srgbClr val="2B2B2B"/>
                </a:solidFill>
                <a:latin typeface="PT Sans"/>
              </a:rPr>
              <a:t>адам</a:t>
            </a:r>
            <a:r>
              <a:rPr lang="ru-RU" dirty="0">
                <a:solidFill>
                  <a:srgbClr val="2B2B2B"/>
                </a:solidFill>
                <a:latin typeface="PT Sans"/>
              </a:rPr>
              <a:t> </a:t>
            </a:r>
            <a:r>
              <a:rPr lang="ru-RU" dirty="0" err="1">
                <a:solidFill>
                  <a:srgbClr val="2B2B2B"/>
                </a:solidFill>
                <a:latin typeface="PT Sans"/>
              </a:rPr>
              <a:t>өзінің</a:t>
            </a:r>
            <a:r>
              <a:rPr lang="ru-RU" dirty="0">
                <a:solidFill>
                  <a:srgbClr val="2B2B2B"/>
                </a:solidFill>
                <a:latin typeface="PT Sans"/>
              </a:rPr>
              <a:t> </a:t>
            </a:r>
            <a:r>
              <a:rPr lang="ru-RU" dirty="0" err="1">
                <a:solidFill>
                  <a:srgbClr val="2B2B2B"/>
                </a:solidFill>
                <a:latin typeface="PT Sans"/>
              </a:rPr>
              <a:t>нәтижелі</a:t>
            </a:r>
            <a:r>
              <a:rPr lang="ru-RU" dirty="0">
                <a:solidFill>
                  <a:srgbClr val="2B2B2B"/>
                </a:solidFill>
                <a:latin typeface="PT Sans"/>
              </a:rPr>
              <a:t> </a:t>
            </a:r>
            <a:r>
              <a:rPr lang="ru-RU" dirty="0" err="1">
                <a:solidFill>
                  <a:srgbClr val="2B2B2B"/>
                </a:solidFill>
                <a:latin typeface="PT Sans"/>
              </a:rPr>
              <a:t>еңбегінің</a:t>
            </a:r>
            <a:r>
              <a:rPr lang="ru-RU" dirty="0">
                <a:solidFill>
                  <a:srgbClr val="2B2B2B"/>
                </a:solidFill>
                <a:latin typeface="PT Sans"/>
              </a:rPr>
              <a:t> </a:t>
            </a:r>
            <a:r>
              <a:rPr lang="ru-RU" dirty="0" err="1" smtClean="0">
                <a:solidFill>
                  <a:srgbClr val="2B2B2B"/>
                </a:solidFill>
                <a:latin typeface="PT Sans"/>
              </a:rPr>
              <a:t>қорытындысын</a:t>
            </a:r>
            <a:r>
              <a:rPr lang="ru-RU" dirty="0" smtClean="0">
                <a:solidFill>
                  <a:srgbClr val="2B2B2B"/>
                </a:solidFill>
                <a:latin typeface="PT Sans"/>
              </a:rPr>
              <a:t> </a:t>
            </a:r>
            <a:r>
              <a:rPr lang="ru-RU" dirty="0" err="1">
                <a:solidFill>
                  <a:srgbClr val="2B2B2B"/>
                </a:solidFill>
                <a:latin typeface="PT Sans"/>
              </a:rPr>
              <a:t>мойындатуға</a:t>
            </a:r>
            <a:r>
              <a:rPr lang="ru-RU" dirty="0">
                <a:solidFill>
                  <a:srgbClr val="2B2B2B"/>
                </a:solidFill>
                <a:latin typeface="PT Sans"/>
              </a:rPr>
              <a:t> </a:t>
            </a:r>
            <a:r>
              <a:rPr lang="ru-RU" dirty="0" err="1">
                <a:solidFill>
                  <a:srgbClr val="2B2B2B"/>
                </a:solidFill>
                <a:latin typeface="PT Sans"/>
              </a:rPr>
              <a:t>мұқтаж</a:t>
            </a:r>
            <a:r>
              <a:rPr lang="ru-RU" dirty="0">
                <a:solidFill>
                  <a:srgbClr val="2B2B2B"/>
                </a:solidFill>
                <a:latin typeface="PT Sans"/>
              </a:rPr>
              <a:t>. </a:t>
            </a:r>
            <a:r>
              <a:rPr lang="ru-RU" dirty="0" err="1">
                <a:solidFill>
                  <a:srgbClr val="2B2B2B"/>
                </a:solidFill>
                <a:latin typeface="PT Sans"/>
              </a:rPr>
              <a:t>Бұл</a:t>
            </a:r>
            <a:r>
              <a:rPr lang="ru-RU" dirty="0">
                <a:solidFill>
                  <a:srgbClr val="2B2B2B"/>
                </a:solidFill>
                <a:latin typeface="PT Sans"/>
              </a:rPr>
              <a:t> </a:t>
            </a:r>
            <a:r>
              <a:rPr lang="ru-RU" dirty="0" err="1">
                <a:solidFill>
                  <a:srgbClr val="2B2B2B"/>
                </a:solidFill>
                <a:latin typeface="PT Sans"/>
              </a:rPr>
              <a:t>талапты</a:t>
            </a:r>
            <a:r>
              <a:rPr lang="ru-RU" dirty="0">
                <a:solidFill>
                  <a:srgbClr val="2B2B2B"/>
                </a:solidFill>
                <a:latin typeface="PT Sans"/>
              </a:rPr>
              <a:t> </a:t>
            </a:r>
            <a:r>
              <a:rPr lang="ru-RU" dirty="0" err="1">
                <a:solidFill>
                  <a:srgbClr val="2B2B2B"/>
                </a:solidFill>
                <a:latin typeface="PT Sans"/>
              </a:rPr>
              <a:t>жүзеге</a:t>
            </a:r>
            <a:r>
              <a:rPr lang="ru-RU" dirty="0">
                <a:solidFill>
                  <a:srgbClr val="2B2B2B"/>
                </a:solidFill>
                <a:latin typeface="PT Sans"/>
              </a:rPr>
              <a:t> </a:t>
            </a:r>
            <a:r>
              <a:rPr lang="ru-RU" dirty="0" err="1">
                <a:solidFill>
                  <a:srgbClr val="2B2B2B"/>
                </a:solidFill>
                <a:latin typeface="PT Sans"/>
              </a:rPr>
              <a:t>асыру</a:t>
            </a:r>
            <a:r>
              <a:rPr lang="ru-RU" dirty="0">
                <a:solidFill>
                  <a:srgbClr val="2B2B2B"/>
                </a:solidFill>
                <a:latin typeface="PT Sans"/>
              </a:rPr>
              <a:t> </a:t>
            </a:r>
            <a:r>
              <a:rPr lang="ru-RU" dirty="0" err="1">
                <a:solidFill>
                  <a:srgbClr val="2B2B2B"/>
                </a:solidFill>
                <a:latin typeface="PT Sans"/>
              </a:rPr>
              <a:t>үшін</a:t>
            </a:r>
            <a:r>
              <a:rPr lang="ru-RU" dirty="0">
                <a:solidFill>
                  <a:srgbClr val="2B2B2B"/>
                </a:solidFill>
                <a:latin typeface="PT Sans"/>
              </a:rPr>
              <a:t> </a:t>
            </a:r>
            <a:r>
              <a:rPr lang="ru-RU" dirty="0" err="1">
                <a:solidFill>
                  <a:srgbClr val="2B2B2B"/>
                </a:solidFill>
                <a:latin typeface="PT Sans"/>
              </a:rPr>
              <a:t>марапаттау</a:t>
            </a:r>
            <a:r>
              <a:rPr lang="ru-RU" dirty="0">
                <a:solidFill>
                  <a:srgbClr val="2B2B2B"/>
                </a:solidFill>
                <a:latin typeface="PT Sans"/>
              </a:rPr>
              <a:t> (вознаграждение) </a:t>
            </a:r>
            <a:r>
              <a:rPr lang="ru-RU" dirty="0" err="1">
                <a:solidFill>
                  <a:srgbClr val="2B2B2B"/>
                </a:solidFill>
                <a:latin typeface="PT Sans"/>
              </a:rPr>
              <a:t>қолданылады</a:t>
            </a:r>
            <a:r>
              <a:rPr lang="ru-RU" dirty="0" smtClean="0">
                <a:solidFill>
                  <a:srgbClr val="2B2B2B"/>
                </a:solidFill>
                <a:latin typeface="PT Sans"/>
              </a:rPr>
              <a:t>.</a:t>
            </a:r>
            <a:r>
              <a:rPr lang="en-US" dirty="0" smtClean="0">
                <a:solidFill>
                  <a:srgbClr val="2B2B2B"/>
                </a:solidFill>
                <a:latin typeface="PT Sans"/>
              </a:rPr>
              <a:t/>
            </a:r>
            <a:br>
              <a:rPr lang="en-US" dirty="0" smtClean="0">
                <a:solidFill>
                  <a:srgbClr val="2B2B2B"/>
                </a:solidFill>
                <a:latin typeface="PT Sans"/>
              </a:rPr>
            </a:br>
            <a:r>
              <a:rPr lang="ru-RU" sz="1400" dirty="0" smtClean="0">
                <a:solidFill>
                  <a:srgbClr val="2B2B2B"/>
                </a:solidFill>
                <a:latin typeface="PT Sans"/>
              </a:rPr>
              <a:t>Источник</a:t>
            </a:r>
            <a:r>
              <a:rPr lang="ru-RU" sz="1400" dirty="0">
                <a:solidFill>
                  <a:srgbClr val="2B2B2B"/>
                </a:solidFill>
                <a:latin typeface="PT Sans"/>
              </a:rPr>
              <a:t>: </a:t>
            </a:r>
            <a:r>
              <a:rPr lang="en-US" sz="1400" dirty="0">
                <a:solidFill>
                  <a:srgbClr val="004B76"/>
                </a:solidFill>
                <a:latin typeface="PT Sans"/>
                <a:hlinkClick r:id="rId2"/>
              </a:rPr>
              <a:t>https://kadry.mcfr.kz/article/737-qqq-15-m1-20-01-2015-marapattau-men-jazalau?token=24b60699-bcaa-11a0-917d-2d014c17b912&amp;ttl=7776000&amp;ustp=W</a:t>
            </a:r>
            <a:r>
              <a:rPr lang="en-US" sz="1400" dirty="0">
                <a:solidFill>
                  <a:srgbClr val="2B2B2B"/>
                </a:solidFill>
                <a:latin typeface="PT Sans"/>
              </a:rPr>
              <a:t/>
            </a:r>
            <a:br>
              <a:rPr lang="en-US" sz="1400" dirty="0">
                <a:solidFill>
                  <a:srgbClr val="2B2B2B"/>
                </a:solidFill>
                <a:latin typeface="PT Sans"/>
              </a:rPr>
            </a:br>
            <a:r>
              <a:rPr lang="ru-RU" sz="1400" dirty="0">
                <a:solidFill>
                  <a:srgbClr val="2B2B2B"/>
                </a:solidFill>
                <a:latin typeface="PT Sans"/>
              </a:rPr>
              <a:t/>
            </a:r>
            <a:br>
              <a:rPr lang="ru-RU" sz="1400" dirty="0">
                <a:solidFill>
                  <a:srgbClr val="2B2B2B"/>
                </a:solidFill>
                <a:latin typeface="PT Sans"/>
              </a:rPr>
            </a:b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8329993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6756" y="64993"/>
            <a:ext cx="2224371" cy="2133865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5705"/>
          <a:stretch/>
        </p:blipFill>
        <p:spPr>
          <a:xfrm>
            <a:off x="6437812" y="390157"/>
            <a:ext cx="2404229" cy="1757298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36399" y="426951"/>
            <a:ext cx="2547726" cy="1749940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817376">
            <a:off x="9427531" y="266650"/>
            <a:ext cx="2187337" cy="2007708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21861" y="2545544"/>
            <a:ext cx="1635474" cy="1974981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38457" y="2565647"/>
            <a:ext cx="1618592" cy="1981546"/>
          </a:xfrm>
          <a:prstGeom prst="rect">
            <a:avLst/>
          </a:prstGeom>
        </p:spPr>
      </p:pic>
      <p:pic>
        <p:nvPicPr>
          <p:cNvPr id="14" name="Рисунок 13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15066" y="4487195"/>
            <a:ext cx="1661797" cy="1892722"/>
          </a:xfrm>
          <a:prstGeom prst="rect">
            <a:avLst/>
          </a:prstGeom>
        </p:spPr>
      </p:pic>
      <p:pic>
        <p:nvPicPr>
          <p:cNvPr id="20" name="Рисунок 19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63412" y="4631504"/>
            <a:ext cx="1658426" cy="2171077"/>
          </a:xfrm>
          <a:prstGeom prst="rect">
            <a:avLst/>
          </a:prstGeom>
        </p:spPr>
      </p:pic>
      <p:pic>
        <p:nvPicPr>
          <p:cNvPr id="21" name="Рисунок 20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27684" y="2622066"/>
            <a:ext cx="1736406" cy="1925127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273" b="10504"/>
          <a:stretch/>
        </p:blipFill>
        <p:spPr>
          <a:xfrm>
            <a:off x="4606820" y="4665550"/>
            <a:ext cx="1650438" cy="2137032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6989" y="4648527"/>
            <a:ext cx="1967048" cy="2171077"/>
          </a:xfrm>
          <a:prstGeom prst="rect">
            <a:avLst/>
          </a:prstGeom>
        </p:spPr>
      </p:pic>
      <p:sp>
        <p:nvSpPr>
          <p:cNvPr id="19" name="Заголовок 18"/>
          <p:cNvSpPr>
            <a:spLocks noGrp="1"/>
          </p:cNvSpPr>
          <p:nvPr>
            <p:ph type="title"/>
          </p:nvPr>
        </p:nvSpPr>
        <p:spPr>
          <a:xfrm>
            <a:off x="922701" y="64994"/>
            <a:ext cx="10178322" cy="383914"/>
          </a:xfrm>
        </p:spPr>
        <p:txBody>
          <a:bodyPr>
            <a:normAutofit/>
          </a:bodyPr>
          <a:lstStyle/>
          <a:p>
            <a:pPr algn="ctr"/>
            <a:r>
              <a:rPr lang="kk-KZ" sz="20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Менің Марапаттарым</a:t>
            </a:r>
            <a:endParaRPr lang="ru-RU" sz="20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6" name="Объект 3"/>
          <p:cNvPicPr>
            <a:picLocks noChangeAspect="1"/>
          </p:cNvPicPr>
          <p:nvPr/>
        </p:nvPicPr>
        <p:blipFill rotWithShape="1">
          <a:blip r:embed="rId14"/>
          <a:srcRect l="27291" t="27860" r="28961" b="17170"/>
          <a:stretch/>
        </p:blipFill>
        <p:spPr>
          <a:xfrm>
            <a:off x="886988" y="2664460"/>
            <a:ext cx="2208426" cy="1501443"/>
          </a:xfrm>
          <a:prstGeom prst="rect">
            <a:avLst/>
          </a:prstGeom>
        </p:spPr>
      </p:pic>
      <p:sp>
        <p:nvSpPr>
          <p:cNvPr id="27" name="Прямоугольник 26"/>
          <p:cNvSpPr/>
          <p:nvPr/>
        </p:nvSpPr>
        <p:spPr>
          <a:xfrm>
            <a:off x="826177" y="2176891"/>
            <a:ext cx="2166405" cy="4875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kk-KZ" sz="1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2019ж.</a:t>
            </a:r>
            <a:r>
              <a:rPr lang="kk-KZ" sz="12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Алғыс хат</a:t>
            </a:r>
            <a:r>
              <a:rPr lang="kk-KZ" sz="1200" b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Облыстық </a:t>
            </a:r>
            <a:r>
              <a:rPr lang="kk-KZ" sz="12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пед шеберлік орталығы</a:t>
            </a:r>
            <a:r>
              <a:rPr lang="kk-KZ" sz="1200" b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1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8" name="Прямоугольник 27"/>
          <p:cNvSpPr/>
          <p:nvPr/>
        </p:nvSpPr>
        <p:spPr>
          <a:xfrm>
            <a:off x="3329515" y="2101894"/>
            <a:ext cx="2554610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k-KZ" sz="1200" dirty="0">
                <a:latin typeface="Times New Roman" panose="02020603050405020304" pitchFamily="18" charset="0"/>
                <a:ea typeface="Calibri" panose="020F0502020204030204" pitchFamily="34" charset="0"/>
              </a:rPr>
              <a:t>2019ж. </a:t>
            </a:r>
            <a:r>
              <a:rPr lang="kk-KZ" sz="1200" b="1" dirty="0">
                <a:latin typeface="Times New Roman" panose="02020603050405020304" pitchFamily="18" charset="0"/>
                <a:ea typeface="Calibri" panose="020F0502020204030204" pitchFamily="34" charset="0"/>
              </a:rPr>
              <a:t>Алғыс хат. </a:t>
            </a:r>
            <a:r>
              <a:rPr lang="kk-KZ" sz="1200" dirty="0"/>
              <a:t>I </a:t>
            </a:r>
            <a:r>
              <a:rPr lang="kk-KZ" sz="1200" dirty="0" smtClean="0"/>
              <a:t>Республикалық</a:t>
            </a:r>
          </a:p>
          <a:p>
            <a:pPr algn="ctr"/>
            <a:r>
              <a:rPr lang="kk-KZ" sz="1200" dirty="0" smtClean="0"/>
              <a:t> </a:t>
            </a:r>
            <a:r>
              <a:rPr lang="kk-KZ" sz="1200" dirty="0"/>
              <a:t>«Үш бәйтерек» байқауы</a:t>
            </a:r>
            <a:endParaRPr lang="ru-RU" sz="1200" dirty="0"/>
          </a:p>
        </p:txBody>
      </p:sp>
      <p:sp>
        <p:nvSpPr>
          <p:cNvPr id="29" name="Прямоугольник 28"/>
          <p:cNvSpPr/>
          <p:nvPr/>
        </p:nvSpPr>
        <p:spPr>
          <a:xfrm>
            <a:off x="6633656" y="2224961"/>
            <a:ext cx="4104546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k-KZ" sz="1200" dirty="0">
                <a:latin typeface="Times New Roman" panose="02020603050405020304" pitchFamily="18" charset="0"/>
                <a:ea typeface="Calibri" panose="020F0502020204030204" pitchFamily="34" charset="0"/>
              </a:rPr>
              <a:t>2019ж. </a:t>
            </a:r>
            <a:r>
              <a:rPr lang="kk-KZ" sz="1200" b="1" dirty="0">
                <a:latin typeface="Times New Roman" panose="02020603050405020304" pitchFamily="18" charset="0"/>
                <a:ea typeface="Calibri" panose="020F0502020204030204" pitchFamily="34" charset="0"/>
              </a:rPr>
              <a:t>Алғыс хат және «Мейірімді ұстаз» Төсбелгісі.</a:t>
            </a:r>
            <a:endParaRPr lang="ru-RU" dirty="0"/>
          </a:p>
        </p:txBody>
      </p:sp>
      <p:sp>
        <p:nvSpPr>
          <p:cNvPr id="30" name="Прямоугольник 29"/>
          <p:cNvSpPr/>
          <p:nvPr/>
        </p:nvSpPr>
        <p:spPr>
          <a:xfrm>
            <a:off x="770086" y="4150220"/>
            <a:ext cx="264200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k-KZ" sz="1200" dirty="0">
                <a:latin typeface="Times New Roman" panose="02020603050405020304" pitchFamily="18" charset="0"/>
                <a:ea typeface="Calibri" panose="020F0502020204030204" pitchFamily="34" charset="0"/>
              </a:rPr>
              <a:t>2020г. </a:t>
            </a:r>
            <a:r>
              <a:rPr lang="kk-KZ" sz="1200" b="1" dirty="0">
                <a:latin typeface="Times New Roman" panose="02020603050405020304" pitchFamily="18" charset="0"/>
                <a:ea typeface="Calibri" panose="020F0502020204030204" pitchFamily="34" charset="0"/>
              </a:rPr>
              <a:t>Благодарственное письмо. </a:t>
            </a:r>
            <a:endParaRPr lang="kk-KZ" sz="1200" b="1" dirty="0" smtClean="0"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algn="ctr"/>
            <a:r>
              <a:rPr lang="kk-KZ" sz="1200" b="1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200" b="1" dirty="0">
                <a:latin typeface="Times New Roman" panose="02020603050405020304" pitchFamily="18" charset="0"/>
                <a:ea typeface="Calibri" panose="020F0502020204030204" pitchFamily="34" charset="0"/>
              </a:rPr>
              <a:t>I </a:t>
            </a:r>
            <a:r>
              <a:rPr lang="kk-KZ" sz="1200" b="1" dirty="0">
                <a:latin typeface="Times New Roman" panose="02020603050405020304" pitchFamily="18" charset="0"/>
                <a:ea typeface="Calibri" panose="020F0502020204030204" pitchFamily="34" charset="0"/>
              </a:rPr>
              <a:t>место.</a:t>
            </a:r>
            <a:endParaRPr lang="ru-RU" dirty="0"/>
          </a:p>
        </p:txBody>
      </p:sp>
      <p:sp>
        <p:nvSpPr>
          <p:cNvPr id="31" name="Прямоугольник 30"/>
          <p:cNvSpPr/>
          <p:nvPr/>
        </p:nvSpPr>
        <p:spPr>
          <a:xfrm>
            <a:off x="4987527" y="3132821"/>
            <a:ext cx="1436099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k-KZ" sz="1200" dirty="0">
                <a:latin typeface="Times New Roman" panose="02020603050405020304" pitchFamily="18" charset="0"/>
                <a:ea typeface="Calibri" panose="020F0502020204030204" pitchFamily="34" charset="0"/>
              </a:rPr>
              <a:t>2015ж.  </a:t>
            </a:r>
            <a:r>
              <a:rPr lang="kk-KZ" sz="1200" b="1" dirty="0">
                <a:latin typeface="Times New Roman" panose="02020603050405020304" pitchFamily="18" charset="0"/>
                <a:ea typeface="Calibri" panose="020F0502020204030204" pitchFamily="34" charset="0"/>
              </a:rPr>
              <a:t>Грамота </a:t>
            </a:r>
            <a:r>
              <a:rPr lang="kk-KZ" sz="1200" b="1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,</a:t>
            </a:r>
          </a:p>
          <a:p>
            <a:r>
              <a:rPr lang="kk-KZ" sz="1200" b="1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kk-KZ" sz="1200" b="1" dirty="0">
                <a:latin typeface="Times New Roman" panose="02020603050405020304" pitchFamily="18" charset="0"/>
                <a:ea typeface="Calibri" panose="020F0502020204030204" pitchFamily="34" charset="0"/>
              </a:rPr>
              <a:t>1 орын. </a:t>
            </a:r>
            <a:r>
              <a:rPr lang="kk-KZ" sz="1200" b="1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Қалалық</a:t>
            </a:r>
          </a:p>
          <a:p>
            <a:r>
              <a:rPr lang="kk-KZ" sz="1200" b="1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kk-KZ" sz="1200" b="1" dirty="0">
                <a:latin typeface="Times New Roman" panose="02020603050405020304" pitchFamily="18" charset="0"/>
                <a:ea typeface="Calibri" panose="020F0502020204030204" pitchFamily="34" charset="0"/>
              </a:rPr>
              <a:t>білім бөлімі</a:t>
            </a:r>
            <a:r>
              <a:rPr lang="kk-KZ" sz="12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endParaRPr lang="ru-RU" dirty="0"/>
          </a:p>
        </p:txBody>
      </p:sp>
      <p:sp>
        <p:nvSpPr>
          <p:cNvPr id="32" name="Прямоугольник 31"/>
          <p:cNvSpPr/>
          <p:nvPr/>
        </p:nvSpPr>
        <p:spPr>
          <a:xfrm>
            <a:off x="7852560" y="3068571"/>
            <a:ext cx="1405449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k-KZ" sz="1200" dirty="0">
                <a:latin typeface="Times New Roman" panose="02020603050405020304" pitchFamily="18" charset="0"/>
                <a:ea typeface="Calibri" panose="020F0502020204030204" pitchFamily="34" charset="0"/>
              </a:rPr>
              <a:t>2016ж.  </a:t>
            </a:r>
            <a:r>
              <a:rPr lang="kk-KZ" sz="1200" b="1" dirty="0">
                <a:latin typeface="Times New Roman" panose="02020603050405020304" pitchFamily="18" charset="0"/>
                <a:ea typeface="Calibri" panose="020F0502020204030204" pitchFamily="34" charset="0"/>
              </a:rPr>
              <a:t>Қалалық </a:t>
            </a:r>
            <a:endParaRPr lang="kk-KZ" sz="1200" b="1" dirty="0" smtClean="0"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r>
              <a:rPr lang="kk-KZ" sz="1200" b="1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білім </a:t>
            </a:r>
            <a:r>
              <a:rPr lang="kk-KZ" sz="1200" b="1" dirty="0">
                <a:latin typeface="Times New Roman" panose="02020603050405020304" pitchFamily="18" charset="0"/>
                <a:ea typeface="Calibri" panose="020F0502020204030204" pitchFamily="34" charset="0"/>
              </a:rPr>
              <a:t>бөлімі </a:t>
            </a:r>
            <a:endParaRPr lang="kk-KZ" sz="1200" b="1" dirty="0" smtClean="0"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r>
              <a:rPr lang="kk-KZ" sz="1200" b="1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Грамота. </a:t>
            </a:r>
            <a:r>
              <a:rPr lang="kk-KZ" sz="1200" b="1" dirty="0">
                <a:latin typeface="Times New Roman" panose="02020603050405020304" pitchFamily="18" charset="0"/>
                <a:ea typeface="Calibri" panose="020F0502020204030204" pitchFamily="34" charset="0"/>
              </a:rPr>
              <a:t>3 орын.</a:t>
            </a:r>
            <a:r>
              <a:rPr lang="kk-KZ" sz="12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endParaRPr lang="ru-RU" dirty="0"/>
          </a:p>
        </p:txBody>
      </p:sp>
      <p:sp>
        <p:nvSpPr>
          <p:cNvPr id="33" name="Прямоугольник 32"/>
          <p:cNvSpPr/>
          <p:nvPr/>
        </p:nvSpPr>
        <p:spPr>
          <a:xfrm>
            <a:off x="10857334" y="2855821"/>
            <a:ext cx="1264813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k-KZ" sz="1200" dirty="0">
                <a:latin typeface="Times New Roman" panose="02020603050405020304" pitchFamily="18" charset="0"/>
                <a:ea typeface="Calibri" panose="020F0502020204030204" pitchFamily="34" charset="0"/>
              </a:rPr>
              <a:t>2016ж.  </a:t>
            </a:r>
            <a:r>
              <a:rPr lang="kk-KZ" sz="1200" b="1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Қалалық</a:t>
            </a:r>
          </a:p>
          <a:p>
            <a:r>
              <a:rPr lang="kk-KZ" sz="1200" b="1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 Дарын орталығы</a:t>
            </a:r>
          </a:p>
          <a:p>
            <a:r>
              <a:rPr lang="kk-KZ" sz="1200" b="1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Грамота</a:t>
            </a:r>
            <a:r>
              <a:rPr lang="kk-KZ" sz="1200" b="1" dirty="0">
                <a:latin typeface="Times New Roman" panose="02020603050405020304" pitchFamily="18" charset="0"/>
                <a:ea typeface="Calibri" panose="020F0502020204030204" pitchFamily="34" charset="0"/>
              </a:rPr>
              <a:t>. </a:t>
            </a:r>
            <a:endParaRPr lang="kk-KZ" sz="1200" b="1" dirty="0" smtClean="0"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r>
              <a:rPr lang="kk-KZ" sz="1200" b="1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2 </a:t>
            </a:r>
            <a:r>
              <a:rPr lang="kk-KZ" sz="1200" b="1" dirty="0">
                <a:latin typeface="Times New Roman" panose="02020603050405020304" pitchFamily="18" charset="0"/>
                <a:ea typeface="Calibri" panose="020F0502020204030204" pitchFamily="34" charset="0"/>
              </a:rPr>
              <a:t>орын.</a:t>
            </a:r>
            <a:r>
              <a:rPr lang="kk-KZ" sz="12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endParaRPr lang="ru-RU" dirty="0"/>
          </a:p>
        </p:txBody>
      </p:sp>
      <p:sp>
        <p:nvSpPr>
          <p:cNvPr id="34" name="Прямоугольник 33"/>
          <p:cNvSpPr/>
          <p:nvPr/>
        </p:nvSpPr>
        <p:spPr>
          <a:xfrm>
            <a:off x="2854037" y="4965385"/>
            <a:ext cx="1752784" cy="11004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kk-KZ" sz="1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2020ж. </a:t>
            </a:r>
            <a:r>
              <a:rPr lang="kk-KZ" sz="12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Алғыс хат. </a:t>
            </a:r>
            <a:endParaRPr lang="ru-RU" sz="11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kk-KZ" sz="1200" dirty="0">
                <a:latin typeface="Times New Roman" panose="02020603050405020304" pitchFamily="18" charset="0"/>
                <a:ea typeface="Calibri" panose="020F0502020204030204" pitchFamily="34" charset="0"/>
              </a:rPr>
              <a:t>Абай </a:t>
            </a:r>
            <a:r>
              <a:rPr lang="kk-KZ" sz="1200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Құнанбайұлының</a:t>
            </a:r>
          </a:p>
          <a:p>
            <a:r>
              <a:rPr lang="kk-KZ" sz="1200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kk-KZ" sz="1200" dirty="0">
                <a:latin typeface="Times New Roman" panose="02020603050405020304" pitchFamily="18" charset="0"/>
                <a:ea typeface="Calibri" panose="020F0502020204030204" pitchFamily="34" charset="0"/>
              </a:rPr>
              <a:t>175 жыддығына орай </a:t>
            </a:r>
            <a:endParaRPr lang="kk-KZ" sz="1200" dirty="0" smtClean="0"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r>
              <a:rPr lang="kk-KZ" sz="1100" dirty="0"/>
              <a:t>Абай оқуына шәкірт </a:t>
            </a:r>
            <a:endParaRPr lang="kk-KZ" sz="1100" dirty="0" smtClean="0"/>
          </a:p>
          <a:p>
            <a:r>
              <a:rPr lang="kk-KZ" sz="1100" dirty="0" smtClean="0"/>
              <a:t>дайындағаны </a:t>
            </a:r>
            <a:r>
              <a:rPr lang="kk-KZ" sz="1100" dirty="0"/>
              <a:t>үшін.</a:t>
            </a:r>
            <a:endParaRPr lang="ru-RU" sz="1100" dirty="0"/>
          </a:p>
        </p:txBody>
      </p:sp>
      <p:sp>
        <p:nvSpPr>
          <p:cNvPr id="35" name="Прямоугольник 34"/>
          <p:cNvSpPr/>
          <p:nvPr/>
        </p:nvSpPr>
        <p:spPr>
          <a:xfrm>
            <a:off x="6216908" y="4866995"/>
            <a:ext cx="1294842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k-KZ" sz="1200" dirty="0">
                <a:latin typeface="Times New Roman" panose="02020603050405020304" pitchFamily="18" charset="0"/>
                <a:ea typeface="Calibri" panose="020F0502020204030204" pitchFamily="34" charset="0"/>
              </a:rPr>
              <a:t>2019ж.</a:t>
            </a:r>
            <a:r>
              <a:rPr lang="kk-KZ" sz="1200" b="1" dirty="0">
                <a:latin typeface="Times New Roman" panose="02020603050405020304" pitchFamily="18" charset="0"/>
                <a:ea typeface="Calibri" panose="020F0502020204030204" pitchFamily="34" charset="0"/>
              </a:rPr>
              <a:t>Грамота </a:t>
            </a:r>
            <a:r>
              <a:rPr lang="kk-KZ" sz="1200" b="1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</a:p>
          <a:p>
            <a:r>
              <a:rPr lang="kk-KZ" sz="1200" b="1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kk-KZ" sz="1200" b="1" dirty="0">
                <a:latin typeface="Times New Roman" panose="02020603050405020304" pitchFamily="18" charset="0"/>
                <a:ea typeface="Calibri" panose="020F0502020204030204" pitchFamily="34" charset="0"/>
              </a:rPr>
              <a:t>Қалалық </a:t>
            </a:r>
            <a:r>
              <a:rPr lang="kk-KZ" sz="1200" b="1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білім</a:t>
            </a:r>
          </a:p>
          <a:p>
            <a:r>
              <a:rPr lang="kk-KZ" sz="1200" b="1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kk-KZ" sz="1200" b="1" dirty="0">
                <a:latin typeface="Times New Roman" panose="02020603050405020304" pitchFamily="18" charset="0"/>
                <a:ea typeface="Calibri" panose="020F0502020204030204" pitchFamily="34" charset="0"/>
              </a:rPr>
              <a:t>бөлімі</a:t>
            </a:r>
            <a:endParaRPr lang="ru-RU" dirty="0"/>
          </a:p>
        </p:txBody>
      </p:sp>
      <p:sp>
        <p:nvSpPr>
          <p:cNvPr id="36" name="Прямоугольник 35"/>
          <p:cNvSpPr/>
          <p:nvPr/>
        </p:nvSpPr>
        <p:spPr>
          <a:xfrm>
            <a:off x="9077650" y="4951569"/>
            <a:ext cx="1333314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k-KZ" sz="1200" dirty="0">
                <a:latin typeface="Times New Roman" panose="02020603050405020304" pitchFamily="18" charset="0"/>
                <a:ea typeface="Calibri" panose="020F0502020204030204" pitchFamily="34" charset="0"/>
              </a:rPr>
              <a:t>2019ж.</a:t>
            </a:r>
            <a:r>
              <a:rPr lang="kk-KZ" sz="1200" b="1" dirty="0">
                <a:latin typeface="Times New Roman" panose="02020603050405020304" pitchFamily="18" charset="0"/>
                <a:ea typeface="Calibri" panose="020F0502020204030204" pitchFamily="34" charset="0"/>
              </a:rPr>
              <a:t>Грамота . </a:t>
            </a:r>
            <a:endParaRPr lang="kk-KZ" sz="1200" b="1" dirty="0" smtClean="0"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r>
              <a:rPr lang="kk-KZ" sz="1200" b="1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Қалалық </a:t>
            </a:r>
            <a:r>
              <a:rPr lang="kk-KZ" sz="1200" b="1" dirty="0">
                <a:latin typeface="Times New Roman" panose="02020603050405020304" pitchFamily="18" charset="0"/>
                <a:ea typeface="Calibri" panose="020F0502020204030204" pitchFamily="34" charset="0"/>
              </a:rPr>
              <a:t>білім </a:t>
            </a:r>
            <a:endParaRPr lang="kk-KZ" sz="1200" b="1" dirty="0" smtClean="0"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r>
              <a:rPr lang="kk-KZ" sz="1200" b="1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бөлімі</a:t>
            </a:r>
            <a:endParaRPr lang="ru-RU" dirty="0"/>
          </a:p>
        </p:txBody>
      </p:sp>
      <p:sp>
        <p:nvSpPr>
          <p:cNvPr id="37" name="Прямоугольник 36"/>
          <p:cNvSpPr/>
          <p:nvPr/>
        </p:nvSpPr>
        <p:spPr>
          <a:xfrm>
            <a:off x="10094682" y="6379916"/>
            <a:ext cx="210256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k-KZ" sz="1200" dirty="0">
                <a:latin typeface="Times New Roman" panose="02020603050405020304" pitchFamily="18" charset="0"/>
                <a:ea typeface="Calibri" panose="020F0502020204030204" pitchFamily="34" charset="0"/>
              </a:rPr>
              <a:t>2015ж., қалалық кәсіподақ </a:t>
            </a:r>
            <a:endParaRPr lang="kk-KZ" sz="1200" dirty="0" smtClean="0"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r>
              <a:rPr lang="kk-KZ" sz="1200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комитеті </a:t>
            </a:r>
            <a:r>
              <a:rPr lang="kk-KZ" sz="1200" b="1" dirty="0">
                <a:latin typeface="Times New Roman" panose="02020603050405020304" pitchFamily="18" charset="0"/>
                <a:ea typeface="Calibri" panose="020F0502020204030204" pitchFamily="34" charset="0"/>
              </a:rPr>
              <a:t>Құрмет грамотасы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473436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43723" y="3123478"/>
            <a:ext cx="1856241" cy="3010192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5172" y="3077304"/>
            <a:ext cx="2186463" cy="2852442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86800" y="3123478"/>
            <a:ext cx="2467764" cy="3010192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76506" y="3123478"/>
            <a:ext cx="2345275" cy="3010192"/>
          </a:xfrm>
          <a:prstGeom prst="rect">
            <a:avLst/>
          </a:prstGeom>
        </p:spPr>
      </p:pic>
      <p:pic>
        <p:nvPicPr>
          <p:cNvPr id="10" name="Рисунок 9"/>
          <p:cNvPicPr/>
          <p:nvPr/>
        </p:nvPicPr>
        <p:blipFill rotWithShape="1">
          <a:blip r:embed="rId6"/>
          <a:srcRect l="22448" t="16825" r="22715" b="14448"/>
          <a:stretch/>
        </p:blipFill>
        <p:spPr bwMode="auto">
          <a:xfrm>
            <a:off x="358860" y="528585"/>
            <a:ext cx="2509031" cy="1900933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25639" y="542168"/>
            <a:ext cx="2670385" cy="1887350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20455" y="528585"/>
            <a:ext cx="2689604" cy="1900933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42910" y="528585"/>
            <a:ext cx="2730943" cy="1913214"/>
          </a:xfrm>
          <a:prstGeom prst="rect">
            <a:avLst/>
          </a:prstGeom>
        </p:spPr>
      </p:pic>
      <p:pic>
        <p:nvPicPr>
          <p:cNvPr id="14" name="Рисунок 13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21906" y="3077303"/>
            <a:ext cx="1703227" cy="2852442"/>
          </a:xfrm>
          <a:prstGeom prst="rect">
            <a:avLst/>
          </a:prstGeom>
        </p:spPr>
      </p:pic>
      <p:sp>
        <p:nvSpPr>
          <p:cNvPr id="15" name="Заголовок 18"/>
          <p:cNvSpPr txBox="1">
            <a:spLocks/>
          </p:cNvSpPr>
          <p:nvPr/>
        </p:nvSpPr>
        <p:spPr>
          <a:xfrm>
            <a:off x="894992" y="149745"/>
            <a:ext cx="10178322" cy="383914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5100" kern="1200" cap="all" spc="200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kk-KZ" sz="2000" b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Менің Марапаттарым</a:t>
            </a:r>
            <a:endParaRPr lang="ru-RU" sz="20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6" name="Прямоугольник 15"/>
          <p:cNvSpPr/>
          <p:nvPr/>
        </p:nvSpPr>
        <p:spPr>
          <a:xfrm>
            <a:off x="618344" y="2441799"/>
            <a:ext cx="2087238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k-KZ" sz="1200" dirty="0">
                <a:latin typeface="Times New Roman" panose="02020603050405020304" pitchFamily="18" charset="0"/>
                <a:ea typeface="Calibri" panose="020F0502020204030204" pitchFamily="34" charset="0"/>
              </a:rPr>
              <a:t>2020ж.</a:t>
            </a:r>
            <a:r>
              <a:rPr lang="kk-KZ" sz="1200" b="1" dirty="0">
                <a:latin typeface="Times New Roman" panose="02020603050405020304" pitchFamily="18" charset="0"/>
                <a:ea typeface="Calibri" panose="020F0502020204030204" pitchFamily="34" charset="0"/>
              </a:rPr>
              <a:t>Диплом </a:t>
            </a:r>
            <a:r>
              <a:rPr lang="en-US" sz="1200" b="1" dirty="0">
                <a:latin typeface="Times New Roman" panose="02020603050405020304" pitchFamily="18" charset="0"/>
                <a:ea typeface="Calibri" panose="020F0502020204030204" pitchFamily="34" charset="0"/>
              </a:rPr>
              <a:t>III </a:t>
            </a:r>
            <a:r>
              <a:rPr lang="kk-KZ" sz="1200" b="1" dirty="0">
                <a:latin typeface="Times New Roman" panose="02020603050405020304" pitchFamily="18" charset="0"/>
                <a:ea typeface="Calibri" panose="020F0502020204030204" pitchFamily="34" charset="0"/>
              </a:rPr>
              <a:t>дәрежелі.</a:t>
            </a:r>
            <a:endParaRPr lang="ru-RU" dirty="0"/>
          </a:p>
        </p:txBody>
      </p:sp>
      <p:sp>
        <p:nvSpPr>
          <p:cNvPr id="17" name="Прямоугольник 16"/>
          <p:cNvSpPr/>
          <p:nvPr/>
        </p:nvSpPr>
        <p:spPr>
          <a:xfrm>
            <a:off x="3475181" y="2441799"/>
            <a:ext cx="2066400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k-KZ" sz="1200" dirty="0">
                <a:latin typeface="Times New Roman" panose="02020603050405020304" pitchFamily="18" charset="0"/>
                <a:ea typeface="Calibri" panose="020F0502020204030204" pitchFamily="34" charset="0"/>
              </a:rPr>
              <a:t>2020ж. </a:t>
            </a:r>
            <a:r>
              <a:rPr lang="kk-KZ" sz="1200" b="1" dirty="0">
                <a:latin typeface="Times New Roman" panose="02020603050405020304" pitchFamily="18" charset="0"/>
                <a:ea typeface="Calibri" panose="020F0502020204030204" pitchFamily="34" charset="0"/>
              </a:rPr>
              <a:t>II дәрежелі Диплом.</a:t>
            </a:r>
            <a:endParaRPr lang="ru-RU" dirty="0"/>
          </a:p>
        </p:txBody>
      </p:sp>
      <p:sp>
        <p:nvSpPr>
          <p:cNvPr id="18" name="Прямоугольник 17"/>
          <p:cNvSpPr/>
          <p:nvPr/>
        </p:nvSpPr>
        <p:spPr>
          <a:xfrm>
            <a:off x="6384299" y="2428847"/>
            <a:ext cx="2125710" cy="28995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kk-KZ" sz="1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2020ж. </a:t>
            </a:r>
            <a:r>
              <a:rPr lang="kk-KZ" sz="12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III дәрежелі Диплом.</a:t>
            </a:r>
            <a:endParaRPr lang="ru-RU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9" name="Прямоугольник 18"/>
          <p:cNvSpPr/>
          <p:nvPr/>
        </p:nvSpPr>
        <p:spPr>
          <a:xfrm>
            <a:off x="9302402" y="2428846"/>
            <a:ext cx="2125710" cy="28995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kk-KZ" sz="1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2020ж. </a:t>
            </a:r>
            <a:r>
              <a:rPr lang="kk-KZ" sz="12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III дәрежелі Диплом.</a:t>
            </a:r>
            <a:endParaRPr lang="ru-RU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0" name="Прямоугольник 19"/>
          <p:cNvSpPr/>
          <p:nvPr/>
        </p:nvSpPr>
        <p:spPr>
          <a:xfrm>
            <a:off x="590161" y="5995170"/>
            <a:ext cx="2007088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k-KZ" sz="1200" dirty="0">
                <a:latin typeface="Times New Roman" panose="02020603050405020304" pitchFamily="18" charset="0"/>
                <a:ea typeface="Calibri" panose="020F0502020204030204" pitchFamily="34" charset="0"/>
              </a:rPr>
              <a:t>2020ж</a:t>
            </a:r>
            <a:r>
              <a:rPr lang="kk-KZ" sz="1200" b="1" dirty="0">
                <a:latin typeface="Times New Roman" panose="02020603050405020304" pitchFamily="18" charset="0"/>
                <a:ea typeface="Calibri" panose="020F0502020204030204" pitchFamily="34" charset="0"/>
              </a:rPr>
              <a:t>. I дәрежелі Диплом</a:t>
            </a:r>
            <a:r>
              <a:rPr lang="kk-KZ" sz="12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endParaRPr lang="ru-RU" dirty="0"/>
          </a:p>
        </p:txBody>
      </p:sp>
      <p:sp>
        <p:nvSpPr>
          <p:cNvPr id="21" name="Прямоугольник 20"/>
          <p:cNvSpPr/>
          <p:nvPr/>
        </p:nvSpPr>
        <p:spPr>
          <a:xfrm>
            <a:off x="3122914" y="6127193"/>
            <a:ext cx="2027927" cy="28995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kk-KZ" sz="1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2019ж. </a:t>
            </a:r>
            <a:r>
              <a:rPr lang="kk-KZ" sz="12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II дәрежелі Диплом</a:t>
            </a:r>
            <a:endParaRPr lang="ru-RU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2" name="Прямоугольник 21"/>
          <p:cNvSpPr/>
          <p:nvPr/>
        </p:nvSpPr>
        <p:spPr>
          <a:xfrm>
            <a:off x="5709600" y="6127192"/>
            <a:ext cx="2279085" cy="60016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/>
            <a:r>
              <a:rPr lang="kk-KZ" sz="1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2019ж. </a:t>
            </a:r>
            <a:r>
              <a:rPr lang="kk-KZ" sz="12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Сертификат </a:t>
            </a:r>
            <a:r>
              <a:rPr lang="kk-KZ" sz="1200" b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облыстық</a:t>
            </a:r>
          </a:p>
          <a:p>
            <a:pPr algn="ctr"/>
            <a:r>
              <a:rPr lang="kk-KZ" sz="1200" dirty="0"/>
              <a:t>белсене қатысқаны үшін.</a:t>
            </a:r>
            <a:endParaRPr lang="ru-RU" sz="1200" dirty="0"/>
          </a:p>
          <a:p>
            <a:pPr algn="ctr"/>
            <a:endParaRPr lang="ru-RU" sz="9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3" name="Прямоугольник 22"/>
          <p:cNvSpPr/>
          <p:nvPr/>
        </p:nvSpPr>
        <p:spPr>
          <a:xfrm>
            <a:off x="8086925" y="6041335"/>
            <a:ext cx="2324291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kk-KZ" sz="1200" dirty="0">
                <a:latin typeface="Times New Roman" panose="02020603050405020304" pitchFamily="18" charset="0"/>
                <a:ea typeface="Calibri" panose="020F0502020204030204" pitchFamily="34" charset="0"/>
              </a:rPr>
              <a:t>2016ж. </a:t>
            </a:r>
            <a:r>
              <a:rPr lang="kk-KZ" sz="1200" b="1" dirty="0">
                <a:latin typeface="Times New Roman" panose="02020603050405020304" pitchFamily="18" charset="0"/>
                <a:ea typeface="Calibri" panose="020F0502020204030204" pitchFamily="34" charset="0"/>
              </a:rPr>
              <a:t>Алғыс хат. III дәрежелі</a:t>
            </a:r>
            <a:r>
              <a:rPr lang="kk-KZ" sz="1200" b="1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</a:p>
          <a:p>
            <a:pPr algn="ctr"/>
            <a:r>
              <a:rPr lang="kk-KZ" sz="1200" b="1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kk-KZ" sz="1200" b="1" dirty="0">
                <a:latin typeface="Times New Roman" panose="02020603050405020304" pitchFamily="18" charset="0"/>
                <a:ea typeface="Calibri" panose="020F0502020204030204" pitchFamily="34" charset="0"/>
              </a:rPr>
              <a:t>Астана қаласының білім </a:t>
            </a:r>
            <a:endParaRPr lang="kk-KZ" sz="1200" b="1" dirty="0" smtClean="0"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algn="ctr"/>
            <a:r>
              <a:rPr lang="kk-KZ" sz="1200" b="1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басқармасы</a:t>
            </a:r>
            <a:endParaRPr lang="ru-RU" dirty="0"/>
          </a:p>
        </p:txBody>
      </p:sp>
      <p:sp>
        <p:nvSpPr>
          <p:cNvPr id="24" name="Прямоугольник 23"/>
          <p:cNvSpPr/>
          <p:nvPr/>
        </p:nvSpPr>
        <p:spPr>
          <a:xfrm>
            <a:off x="10254995" y="5929745"/>
            <a:ext cx="1937005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kk-KZ" sz="1200" dirty="0">
                <a:latin typeface="Times New Roman" panose="02020603050405020304" pitchFamily="18" charset="0"/>
                <a:ea typeface="Calibri" panose="020F0502020204030204" pitchFamily="34" charset="0"/>
              </a:rPr>
              <a:t>2015ж. </a:t>
            </a:r>
            <a:r>
              <a:rPr lang="kk-KZ" sz="1200" b="1" dirty="0">
                <a:latin typeface="Times New Roman" panose="02020603050405020304" pitchFamily="18" charset="0"/>
                <a:ea typeface="Calibri" panose="020F0502020204030204" pitchFamily="34" charset="0"/>
              </a:rPr>
              <a:t>Диплом, </a:t>
            </a:r>
            <a:r>
              <a:rPr lang="kk-KZ" sz="1200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оқушыны</a:t>
            </a:r>
          </a:p>
          <a:p>
            <a:pPr algn="ctr"/>
            <a:r>
              <a:rPr lang="kk-KZ" sz="1200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   </a:t>
            </a:r>
            <a:r>
              <a:rPr lang="kk-KZ" sz="1200" dirty="0">
                <a:latin typeface="Times New Roman" panose="02020603050405020304" pitchFamily="18" charset="0"/>
                <a:ea typeface="Calibri" panose="020F0502020204030204" pitchFamily="34" charset="0"/>
              </a:rPr>
              <a:t>пән   олимпиадасына </a:t>
            </a:r>
            <a:endParaRPr lang="kk-KZ" sz="1200" dirty="0" smtClean="0"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algn="ctr"/>
            <a:r>
              <a:rPr lang="kk-KZ" sz="1200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  </a:t>
            </a:r>
            <a:r>
              <a:rPr lang="kk-KZ" sz="1200" dirty="0">
                <a:latin typeface="Times New Roman" panose="02020603050405020304" pitchFamily="18" charset="0"/>
                <a:ea typeface="Calibri" panose="020F0502020204030204" pitchFamily="34" charset="0"/>
              </a:rPr>
              <a:t>дайындағаны үшін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6036134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334073">
            <a:off x="5258242" y="501180"/>
            <a:ext cx="4180182" cy="1855094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069159">
            <a:off x="959053" y="3638283"/>
            <a:ext cx="4785073" cy="2051800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079961">
            <a:off x="6021453" y="3387387"/>
            <a:ext cx="3926050" cy="2710850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072099">
            <a:off x="745651" y="792209"/>
            <a:ext cx="3911593" cy="2069655"/>
          </a:xfrm>
          <a:prstGeom prst="rect">
            <a:avLst/>
          </a:prstGeom>
        </p:spPr>
      </p:pic>
      <p:sp>
        <p:nvSpPr>
          <p:cNvPr id="8" name="Заголовок 1"/>
          <p:cNvSpPr txBox="1">
            <a:spLocks/>
          </p:cNvSpPr>
          <p:nvPr/>
        </p:nvSpPr>
        <p:spPr>
          <a:xfrm>
            <a:off x="829734" y="124690"/>
            <a:ext cx="8596668" cy="401782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r" defTabSz="457200" rtl="0" eaLnBrk="1" latinLnBrk="0" hangingPunct="1">
              <a:spcBef>
                <a:spcPct val="0"/>
              </a:spcBef>
              <a:buNone/>
              <a:defRPr sz="5400" kern="1200">
                <a:solidFill>
                  <a:schemeClr val="accent1">
                    <a:lumMod val="75000"/>
                  </a:schemeClr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kk-KZ" sz="1800" smtClean="0">
                <a:solidFill>
                  <a:schemeClr val="accent2"/>
                </a:solidFill>
              </a:rPr>
              <a:t>Өткен курс, сертификаттарым</a:t>
            </a:r>
            <a:endParaRPr lang="ru-RU" sz="1800" dirty="0">
              <a:solidFill>
                <a:schemeClr val="accent2"/>
              </a:solidFill>
            </a:endParaRPr>
          </a:p>
        </p:txBody>
      </p:sp>
      <p:sp>
        <p:nvSpPr>
          <p:cNvPr id="9" name="Заголовок 1"/>
          <p:cNvSpPr txBox="1">
            <a:spLocks/>
          </p:cNvSpPr>
          <p:nvPr/>
        </p:nvSpPr>
        <p:spPr>
          <a:xfrm rot="21089106">
            <a:off x="1090289" y="2844943"/>
            <a:ext cx="3916972" cy="720518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r" defTabSz="457200" rtl="0" eaLnBrk="1" latinLnBrk="0" hangingPunct="1">
              <a:spcBef>
                <a:spcPct val="0"/>
              </a:spcBef>
              <a:buNone/>
              <a:defRPr sz="5400" kern="1200">
                <a:solidFill>
                  <a:schemeClr val="accent1">
                    <a:lumMod val="75000"/>
                  </a:schemeClr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kk-KZ" sz="1200" dirty="0">
                <a:solidFill>
                  <a:schemeClr val="tx2"/>
                </a:solidFill>
              </a:rPr>
              <a:t>«Қазақстан Республикасы педагог кадрларының біліктілігін арттырудың деңгейлі бағдарламалары аясында </a:t>
            </a:r>
            <a:r>
              <a:rPr lang="kk-KZ" sz="1200" b="1" dirty="0">
                <a:solidFill>
                  <a:schemeClr val="tx2"/>
                </a:solidFill>
              </a:rPr>
              <a:t>екінші (негізгі) деңгей </a:t>
            </a:r>
            <a:r>
              <a:rPr lang="kk-KZ" sz="1200" dirty="0">
                <a:solidFill>
                  <a:schemeClr val="tx2"/>
                </a:solidFill>
              </a:rPr>
              <a:t>бағдарламасы бойынша мұғалімдерді оқыту курсы» II №0000658</a:t>
            </a:r>
            <a:endParaRPr lang="ru-RU" sz="1200" dirty="0">
              <a:solidFill>
                <a:schemeClr val="tx2"/>
              </a:solidFill>
            </a:endParaRPr>
          </a:p>
        </p:txBody>
      </p:sp>
      <p:sp>
        <p:nvSpPr>
          <p:cNvPr id="10" name="Заголовок 1"/>
          <p:cNvSpPr txBox="1">
            <a:spLocks/>
          </p:cNvSpPr>
          <p:nvPr/>
        </p:nvSpPr>
        <p:spPr>
          <a:xfrm rot="21357802">
            <a:off x="5504840" y="2269842"/>
            <a:ext cx="4915524" cy="1077725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r" defTabSz="457200" rtl="0" eaLnBrk="1" latinLnBrk="0" hangingPunct="1">
              <a:spcBef>
                <a:spcPct val="0"/>
              </a:spcBef>
              <a:buNone/>
              <a:defRPr sz="5400" kern="1200">
                <a:solidFill>
                  <a:schemeClr val="accent1">
                    <a:lumMod val="75000"/>
                  </a:schemeClr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kk-KZ" sz="1200" dirty="0">
                <a:solidFill>
                  <a:schemeClr val="tx2"/>
                </a:solidFill>
              </a:rPr>
              <a:t>«Қазақстан Республикасының </a:t>
            </a:r>
            <a:r>
              <a:rPr lang="kk-KZ" sz="1200" b="1" dirty="0">
                <a:solidFill>
                  <a:schemeClr val="tx2"/>
                </a:solidFill>
              </a:rPr>
              <a:t>орта білім мазмұнын жаңарту </a:t>
            </a:r>
            <a:r>
              <a:rPr lang="kk-KZ" sz="1200" dirty="0">
                <a:solidFill>
                  <a:schemeClr val="tx2"/>
                </a:solidFill>
              </a:rPr>
              <a:t>шеңберінде қазақ тілінде оқытатын мектептердегі бастауыш сынып пәндері бойынша педагогика кадрларының біліктілігін арттыру білім беру бағдарламасы» </a:t>
            </a:r>
            <a:endParaRPr lang="ru-RU" sz="1200" dirty="0">
              <a:solidFill>
                <a:schemeClr val="tx2"/>
              </a:solidFill>
            </a:endParaRPr>
          </a:p>
          <a:p>
            <a:pPr algn="ctr"/>
            <a:r>
              <a:rPr lang="kk-KZ" sz="1200" dirty="0">
                <a:solidFill>
                  <a:schemeClr val="tx2"/>
                </a:solidFill>
              </a:rPr>
              <a:t>БЖ № 001024</a:t>
            </a:r>
            <a:endParaRPr lang="ru-RU" sz="1200" dirty="0">
              <a:solidFill>
                <a:schemeClr val="tx2"/>
              </a:solidFill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764327" y="5729531"/>
            <a:ext cx="5393640" cy="9417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kk-KZ" sz="12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«Назарбаев Зияткерлік мекептері» ДББҰ Педагогикалық шеберлік орталығы әзірлеген </a:t>
            </a:r>
            <a:r>
              <a:rPr lang="kk-KZ" sz="12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«Тәжірибедегі рефлексия» жалпы білім беретін мектептердегі педагогика кадрларының  кәсіби даму бағдарламасы бойынша </a:t>
            </a:r>
            <a:r>
              <a:rPr lang="kk-KZ" sz="1200" b="1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Мектеп тренерлерін </a:t>
            </a:r>
            <a:r>
              <a:rPr lang="kk-KZ" sz="12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оқыту курсы</a:t>
            </a:r>
            <a:endParaRPr lang="ru-RU" sz="16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7094027" y="6011739"/>
            <a:ext cx="4664750" cy="2912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kk-KZ" sz="12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Сайтқа материалдар жариялағаным үшін</a:t>
            </a:r>
            <a:endParaRPr lang="ru-RU" sz="16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146349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77334" y="609599"/>
            <a:ext cx="8702193" cy="4239492"/>
          </a:xfrm>
        </p:spPr>
        <p:txBody>
          <a:bodyPr>
            <a:normAutofit/>
          </a:bodyPr>
          <a:lstStyle/>
          <a:p>
            <a:pPr algn="ctr"/>
            <a:r>
              <a:rPr lang="ru-RU" b="1" i="1" dirty="0"/>
              <a:t>Мониторинг </a:t>
            </a:r>
            <a:r>
              <a:rPr lang="ru-RU" b="1" i="1" dirty="0" err="1"/>
              <a:t>дегеніміз</a:t>
            </a:r>
            <a:r>
              <a:rPr lang="ru-RU" dirty="0"/>
              <a:t> – «</a:t>
            </a:r>
            <a:r>
              <a:rPr lang="ru-RU" dirty="0" err="1"/>
              <a:t>оқытушы</a:t>
            </a:r>
            <a:r>
              <a:rPr lang="ru-RU" dirty="0"/>
              <a:t> – </a:t>
            </a:r>
            <a:r>
              <a:rPr lang="ru-RU" dirty="0" err="1"/>
              <a:t>білімгер</a:t>
            </a:r>
            <a:r>
              <a:rPr lang="ru-RU" dirty="0"/>
              <a:t>» </a:t>
            </a:r>
            <a:r>
              <a:rPr lang="ru-RU" dirty="0" err="1"/>
              <a:t>жүйесінде</a:t>
            </a:r>
            <a:r>
              <a:rPr lang="ru-RU" dirty="0"/>
              <a:t> </a:t>
            </a:r>
            <a:r>
              <a:rPr lang="ru-RU" dirty="0" err="1"/>
              <a:t>білімгерлердің</a:t>
            </a:r>
            <a:r>
              <a:rPr lang="ru-RU" dirty="0"/>
              <a:t> </a:t>
            </a:r>
            <a:r>
              <a:rPr lang="ru-RU" dirty="0" err="1"/>
              <a:t>дамуы</a:t>
            </a:r>
            <a:r>
              <a:rPr lang="ru-RU" dirty="0"/>
              <a:t>, </a:t>
            </a:r>
            <a:r>
              <a:rPr lang="ru-RU" dirty="0" err="1"/>
              <a:t>оқыту</a:t>
            </a:r>
            <a:r>
              <a:rPr lang="ru-RU" dirty="0"/>
              <a:t> мен </a:t>
            </a:r>
            <a:r>
              <a:rPr lang="ru-RU" dirty="0" err="1"/>
              <a:t>тәрбиелеуде</a:t>
            </a:r>
            <a:r>
              <a:rPr lang="ru-RU" dirty="0"/>
              <a:t> </a:t>
            </a:r>
            <a:r>
              <a:rPr lang="ru-RU" dirty="0" err="1"/>
              <a:t>сапалы</a:t>
            </a:r>
            <a:r>
              <a:rPr lang="ru-RU" dirty="0"/>
              <a:t> </a:t>
            </a:r>
            <a:r>
              <a:rPr lang="ru-RU" dirty="0" err="1"/>
              <a:t>нәтижелерін</a:t>
            </a:r>
            <a:r>
              <a:rPr lang="ru-RU" dirty="0"/>
              <a:t> </a:t>
            </a:r>
            <a:r>
              <a:rPr lang="ru-RU" dirty="0" err="1"/>
              <a:t>жүйелі</a:t>
            </a:r>
            <a:r>
              <a:rPr lang="ru-RU" dirty="0"/>
              <a:t>, </a:t>
            </a:r>
            <a:r>
              <a:rPr lang="ru-RU" dirty="0" err="1"/>
              <a:t>үздіксіз</a:t>
            </a:r>
            <a:r>
              <a:rPr lang="ru-RU" dirty="0"/>
              <a:t> </a:t>
            </a:r>
            <a:r>
              <a:rPr lang="ru-RU" dirty="0" err="1"/>
              <a:t>бақылау</a:t>
            </a:r>
            <a:r>
              <a:rPr lang="ru-RU" dirty="0" smtClean="0"/>
              <a:t>.</a:t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en-US" sz="1600" dirty="0" smtClean="0">
                <a:solidFill>
                  <a:srgbClr val="002060"/>
                </a:solidFill>
                <a:hlinkClick r:id="rId2"/>
              </a:rPr>
              <a:t>https</a:t>
            </a:r>
            <a:r>
              <a:rPr lang="en-US" sz="1600" dirty="0">
                <a:solidFill>
                  <a:srgbClr val="002060"/>
                </a:solidFill>
                <a:hlinkClick r:id="rId2"/>
              </a:rPr>
              <a:t>://infourok.ru/pedagogikali-monitoring-outrbie-rdisin-basaru-rali-1912175.html</a:t>
            </a:r>
            <a:endParaRPr lang="ru-RU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498614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247843" y="166254"/>
            <a:ext cx="8596668" cy="401782"/>
          </a:xfrm>
        </p:spPr>
        <p:txBody>
          <a:bodyPr>
            <a:normAutofit/>
          </a:bodyPr>
          <a:lstStyle/>
          <a:p>
            <a:pPr algn="ctr"/>
            <a:r>
              <a:rPr lang="kk-KZ" sz="1800" dirty="0" smtClean="0"/>
              <a:t>Педагогикалық жұмыстың мониторинг көрсеткіші</a:t>
            </a:r>
            <a:endParaRPr lang="ru-RU" sz="1800" dirty="0"/>
          </a:p>
        </p:txBody>
      </p:sp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94840644"/>
              </p:ext>
            </p:extLst>
          </p:nvPr>
        </p:nvGraphicFramePr>
        <p:xfrm>
          <a:off x="355600" y="568036"/>
          <a:ext cx="8127999" cy="22250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709333">
                  <a:extLst>
                    <a:ext uri="{9D8B030D-6E8A-4147-A177-3AD203B41FA5}">
                      <a16:colId xmlns:a16="http://schemas.microsoft.com/office/drawing/2014/main" val="298090204"/>
                    </a:ext>
                  </a:extLst>
                </a:gridCol>
                <a:gridCol w="2709333">
                  <a:extLst>
                    <a:ext uri="{9D8B030D-6E8A-4147-A177-3AD203B41FA5}">
                      <a16:colId xmlns:a16="http://schemas.microsoft.com/office/drawing/2014/main" val="1397645696"/>
                    </a:ext>
                  </a:extLst>
                </a:gridCol>
                <a:gridCol w="2709333">
                  <a:extLst>
                    <a:ext uri="{9D8B030D-6E8A-4147-A177-3AD203B41FA5}">
                      <a16:colId xmlns:a16="http://schemas.microsoft.com/office/drawing/2014/main" val="1736239369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kk-KZ" dirty="0" smtClean="0"/>
                        <a:t>Оқу жылы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kk-KZ" dirty="0" smtClean="0"/>
                        <a:t>сынып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kk-KZ" dirty="0" smtClean="0"/>
                        <a:t>Білім сапасы</a:t>
                      </a:r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7131494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kk-KZ" dirty="0" smtClean="0"/>
                        <a:t>2015-2016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kk-KZ" dirty="0" smtClean="0"/>
                        <a:t>4 В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baseline="0" dirty="0" smtClean="0"/>
                        <a:t>65 %  </a:t>
                      </a:r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1805256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kk-KZ" dirty="0" smtClean="0"/>
                        <a:t>2016-2017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kk-KZ" dirty="0" smtClean="0"/>
                        <a:t>1 В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baseline="0" dirty="0" smtClean="0"/>
                        <a:t>85 %</a:t>
                      </a:r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151843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kk-KZ" dirty="0" smtClean="0"/>
                        <a:t>2017-2018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kk-KZ" dirty="0" smtClean="0"/>
                        <a:t>2 В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baseline="0" dirty="0" smtClean="0"/>
                        <a:t>80 %</a:t>
                      </a:r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8895944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kk-KZ" dirty="0" smtClean="0"/>
                        <a:t>2018-2019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kk-KZ" dirty="0" smtClean="0"/>
                        <a:t>3 Д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75 </a:t>
                      </a:r>
                      <a:r>
                        <a:rPr lang="en-US" baseline="0" dirty="0" smtClean="0"/>
                        <a:t>%</a:t>
                      </a:r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9626183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kk-KZ" dirty="0" smtClean="0"/>
                        <a:t>2019-2020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kk-KZ" dirty="0" smtClean="0"/>
                        <a:t>4 Г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kk-KZ" dirty="0" smtClean="0"/>
                        <a:t>73</a:t>
                      </a:r>
                      <a:r>
                        <a:rPr lang="kk-KZ" baseline="0" dirty="0" smtClean="0"/>
                        <a:t> </a:t>
                      </a:r>
                      <a:r>
                        <a:rPr lang="en-US" baseline="0" dirty="0" smtClean="0"/>
                        <a:t>%</a:t>
                      </a:r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25570967"/>
                  </a:ext>
                </a:extLst>
              </a:tr>
            </a:tbl>
          </a:graphicData>
        </a:graphic>
      </p:graphicFrame>
      <p:graphicFrame>
        <p:nvGraphicFramePr>
          <p:cNvPr id="6" name="Диаграмма 5"/>
          <p:cNvGraphicFramePr/>
          <p:nvPr>
            <p:extLst>
              <p:ext uri="{D42A27DB-BD31-4B8C-83A1-F6EECF244321}">
                <p14:modId xmlns:p14="http://schemas.microsoft.com/office/powerpoint/2010/main" val="67545764"/>
              </p:ext>
            </p:extLst>
          </p:nvPr>
        </p:nvGraphicFramePr>
        <p:xfrm>
          <a:off x="900544" y="2793076"/>
          <a:ext cx="7583055" cy="394023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28672878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77334" y="166255"/>
            <a:ext cx="8596668" cy="290945"/>
          </a:xfrm>
        </p:spPr>
        <p:txBody>
          <a:bodyPr>
            <a:noAutofit/>
          </a:bodyPr>
          <a:lstStyle/>
          <a:p>
            <a:r>
              <a:rPr lang="kk-KZ" sz="1200" dirty="0" smtClean="0"/>
              <a:t>Пән бойынша мониторинг жұмысы (2020 жыл)</a:t>
            </a:r>
            <a:endParaRPr lang="ru-RU" sz="1200" dirty="0"/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64651291"/>
              </p:ext>
            </p:extLst>
          </p:nvPr>
        </p:nvGraphicFramePr>
        <p:xfrm>
          <a:off x="263236" y="719666"/>
          <a:ext cx="9157854" cy="191269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37855">
                  <a:extLst>
                    <a:ext uri="{9D8B030D-6E8A-4147-A177-3AD203B41FA5}">
                      <a16:colId xmlns:a16="http://schemas.microsoft.com/office/drawing/2014/main" val="3739688472"/>
                    </a:ext>
                  </a:extLst>
                </a:gridCol>
                <a:gridCol w="1514763">
                  <a:extLst>
                    <a:ext uri="{9D8B030D-6E8A-4147-A177-3AD203B41FA5}">
                      <a16:colId xmlns:a16="http://schemas.microsoft.com/office/drawing/2014/main" val="4089336001"/>
                    </a:ext>
                  </a:extLst>
                </a:gridCol>
                <a:gridCol w="1526309">
                  <a:extLst>
                    <a:ext uri="{9D8B030D-6E8A-4147-A177-3AD203B41FA5}">
                      <a16:colId xmlns:a16="http://schemas.microsoft.com/office/drawing/2014/main" val="2055179454"/>
                    </a:ext>
                  </a:extLst>
                </a:gridCol>
                <a:gridCol w="1526309">
                  <a:extLst>
                    <a:ext uri="{9D8B030D-6E8A-4147-A177-3AD203B41FA5}">
                      <a16:colId xmlns:a16="http://schemas.microsoft.com/office/drawing/2014/main" val="2202516411"/>
                    </a:ext>
                  </a:extLst>
                </a:gridCol>
                <a:gridCol w="1526309">
                  <a:extLst>
                    <a:ext uri="{9D8B030D-6E8A-4147-A177-3AD203B41FA5}">
                      <a16:colId xmlns:a16="http://schemas.microsoft.com/office/drawing/2014/main" val="2176505175"/>
                    </a:ext>
                  </a:extLst>
                </a:gridCol>
                <a:gridCol w="1526309">
                  <a:extLst>
                    <a:ext uri="{9D8B030D-6E8A-4147-A177-3AD203B41FA5}">
                      <a16:colId xmlns:a16="http://schemas.microsoft.com/office/drawing/2014/main" val="1685675611"/>
                    </a:ext>
                  </a:extLst>
                </a:gridCol>
              </a:tblGrid>
              <a:tr h="318783">
                <a:tc>
                  <a:txBody>
                    <a:bodyPr/>
                    <a:lstStyle/>
                    <a:p>
                      <a:r>
                        <a:rPr lang="kk-KZ" sz="1200" dirty="0" smtClean="0"/>
                        <a:t>Пән аттары</a:t>
                      </a:r>
                      <a:endParaRPr lang="ru-RU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kk-KZ" sz="1200" dirty="0" smtClean="0"/>
                        <a:t>2015-2016 – 4 В</a:t>
                      </a:r>
                      <a:endParaRPr lang="ru-RU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kk-KZ" sz="1200" dirty="0" smtClean="0"/>
                        <a:t>2016-2017</a:t>
                      </a:r>
                      <a:r>
                        <a:rPr lang="kk-KZ" sz="1200" baseline="0" dirty="0" smtClean="0"/>
                        <a:t> – 1 В</a:t>
                      </a:r>
                      <a:endParaRPr lang="ru-RU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kk-KZ" sz="1200" dirty="0" smtClean="0"/>
                        <a:t>2017-2018 – 2 В</a:t>
                      </a:r>
                      <a:endParaRPr lang="ru-RU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kk-KZ" sz="1200" dirty="0" smtClean="0"/>
                        <a:t>2018-2019 – 3 Д</a:t>
                      </a:r>
                      <a:endParaRPr lang="ru-RU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kk-KZ" sz="1200" dirty="0" smtClean="0"/>
                        <a:t>2019-2020</a:t>
                      </a:r>
                      <a:r>
                        <a:rPr lang="en-US" sz="1200" dirty="0" smtClean="0"/>
                        <a:t> </a:t>
                      </a:r>
                      <a:r>
                        <a:rPr lang="ru-RU" sz="1200" dirty="0" smtClean="0"/>
                        <a:t>-</a:t>
                      </a:r>
                      <a:r>
                        <a:rPr lang="en-US" sz="1200" dirty="0" smtClean="0"/>
                        <a:t> </a:t>
                      </a:r>
                      <a:r>
                        <a:rPr lang="ru-RU" sz="1200" dirty="0" smtClean="0"/>
                        <a:t>4</a:t>
                      </a:r>
                      <a:r>
                        <a:rPr lang="ru-RU" sz="1200" baseline="0" dirty="0" smtClean="0"/>
                        <a:t> Г</a:t>
                      </a:r>
                      <a:r>
                        <a:rPr lang="en-US" sz="1200" dirty="0" smtClean="0"/>
                        <a:t> </a:t>
                      </a:r>
                      <a:endParaRPr lang="ru-RU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2397524"/>
                  </a:ext>
                </a:extLst>
              </a:tr>
              <a:tr h="318783">
                <a:tc>
                  <a:txBody>
                    <a:bodyPr/>
                    <a:lstStyle/>
                    <a:p>
                      <a:r>
                        <a:rPr lang="kk-KZ" sz="1200" dirty="0" smtClean="0"/>
                        <a:t>математика</a:t>
                      </a:r>
                      <a:endParaRPr lang="ru-RU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kk-KZ" sz="1200" dirty="0" smtClean="0"/>
                        <a:t>69 </a:t>
                      </a:r>
                      <a:r>
                        <a:rPr lang="en-US" sz="1200" dirty="0" smtClean="0"/>
                        <a:t>%</a:t>
                      </a:r>
                      <a:endParaRPr lang="ru-RU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200" dirty="0" smtClean="0"/>
                        <a:t>90</a:t>
                      </a:r>
                      <a:r>
                        <a:rPr lang="en-US" sz="1200" baseline="0" dirty="0" smtClean="0"/>
                        <a:t> %</a:t>
                      </a:r>
                      <a:endParaRPr lang="ru-RU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200" dirty="0" smtClean="0"/>
                        <a:t>85</a:t>
                      </a:r>
                      <a:r>
                        <a:rPr lang="en-US" sz="1200" baseline="0" dirty="0" smtClean="0"/>
                        <a:t> %</a:t>
                      </a:r>
                      <a:endParaRPr lang="ru-RU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200" dirty="0" smtClean="0"/>
                        <a:t>69 %</a:t>
                      </a:r>
                      <a:endParaRPr lang="ru-RU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kk-KZ" sz="1200" dirty="0" smtClean="0"/>
                        <a:t>74</a:t>
                      </a:r>
                      <a:r>
                        <a:rPr lang="en-US" sz="1200" dirty="0" smtClean="0"/>
                        <a:t> %</a:t>
                      </a:r>
                      <a:endParaRPr lang="ru-RU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72890844"/>
                  </a:ext>
                </a:extLst>
              </a:tr>
              <a:tr h="318783">
                <a:tc>
                  <a:txBody>
                    <a:bodyPr/>
                    <a:lstStyle/>
                    <a:p>
                      <a:r>
                        <a:rPr lang="kk-KZ" sz="1200" dirty="0" smtClean="0"/>
                        <a:t>Қазақ тілі</a:t>
                      </a:r>
                      <a:endParaRPr lang="ru-RU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200" dirty="0" smtClean="0"/>
                        <a:t>75 %</a:t>
                      </a:r>
                      <a:endParaRPr lang="ru-RU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200" dirty="0" smtClean="0"/>
                        <a:t>85 %</a:t>
                      </a:r>
                      <a:endParaRPr lang="ru-RU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200" dirty="0" smtClean="0"/>
                        <a:t>80 %</a:t>
                      </a:r>
                      <a:endParaRPr lang="ru-RU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200" dirty="0" smtClean="0"/>
                        <a:t>69 %</a:t>
                      </a:r>
                      <a:endParaRPr lang="ru-RU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200" dirty="0" smtClean="0"/>
                        <a:t>58 %</a:t>
                      </a:r>
                      <a:endParaRPr lang="ru-RU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92718541"/>
                  </a:ext>
                </a:extLst>
              </a:tr>
              <a:tr h="318783">
                <a:tc>
                  <a:txBody>
                    <a:bodyPr/>
                    <a:lstStyle/>
                    <a:p>
                      <a:r>
                        <a:rPr lang="kk-KZ" sz="1200" dirty="0" smtClean="0"/>
                        <a:t>Әдебиеттік оқу</a:t>
                      </a:r>
                      <a:endParaRPr lang="ru-RU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200" dirty="0" smtClean="0"/>
                        <a:t>70 %</a:t>
                      </a:r>
                      <a:endParaRPr lang="ru-RU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200" dirty="0" smtClean="0"/>
                        <a:t>-</a:t>
                      </a:r>
                      <a:endParaRPr lang="ru-RU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200" dirty="0" smtClean="0"/>
                        <a:t>75 %</a:t>
                      </a:r>
                      <a:endParaRPr lang="ru-RU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200" dirty="0" smtClean="0"/>
                        <a:t>69 %</a:t>
                      </a:r>
                      <a:endParaRPr lang="ru-RU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200" dirty="0" smtClean="0"/>
                        <a:t>58 %</a:t>
                      </a:r>
                      <a:endParaRPr lang="ru-RU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28559221"/>
                  </a:ext>
                </a:extLst>
              </a:tr>
              <a:tr h="318783">
                <a:tc>
                  <a:txBody>
                    <a:bodyPr/>
                    <a:lstStyle/>
                    <a:p>
                      <a:r>
                        <a:rPr lang="kk-KZ" sz="1200" dirty="0" smtClean="0"/>
                        <a:t>Жаратылыстану</a:t>
                      </a:r>
                      <a:endParaRPr lang="ru-RU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200" dirty="0" smtClean="0"/>
                        <a:t>-</a:t>
                      </a:r>
                      <a:endParaRPr lang="ru-RU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200" dirty="0" smtClean="0"/>
                        <a:t>95 %</a:t>
                      </a:r>
                      <a:endParaRPr lang="ru-RU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200" dirty="0" smtClean="0"/>
                        <a:t>90 %</a:t>
                      </a:r>
                      <a:endParaRPr lang="ru-RU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200" dirty="0" smtClean="0"/>
                        <a:t>75 %</a:t>
                      </a:r>
                      <a:endParaRPr lang="ru-RU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200" dirty="0" smtClean="0"/>
                        <a:t>83 %</a:t>
                      </a:r>
                      <a:endParaRPr lang="ru-RU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75633304"/>
                  </a:ext>
                </a:extLst>
              </a:tr>
              <a:tr h="318783">
                <a:tc>
                  <a:txBody>
                    <a:bodyPr/>
                    <a:lstStyle/>
                    <a:p>
                      <a:r>
                        <a:rPr lang="kk-KZ" sz="1200" dirty="0" smtClean="0"/>
                        <a:t>Дүниетану </a:t>
                      </a:r>
                      <a:endParaRPr lang="ru-RU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200" dirty="0" smtClean="0"/>
                        <a:t>70 %</a:t>
                      </a:r>
                      <a:endParaRPr lang="ru-RU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200" dirty="0" smtClean="0"/>
                        <a:t>90 %</a:t>
                      </a:r>
                      <a:endParaRPr lang="ru-RU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200" dirty="0" smtClean="0"/>
                        <a:t>83 %</a:t>
                      </a:r>
                      <a:endParaRPr lang="ru-RU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200" dirty="0" smtClean="0"/>
                        <a:t>75 %</a:t>
                      </a:r>
                      <a:endParaRPr lang="ru-RU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200" dirty="0" smtClean="0"/>
                        <a:t>85 %</a:t>
                      </a:r>
                      <a:endParaRPr lang="ru-RU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59739802"/>
                  </a:ext>
                </a:extLst>
              </a:tr>
            </a:tbl>
          </a:graphicData>
        </a:graphic>
      </p:graphicFrame>
      <p:graphicFrame>
        <p:nvGraphicFramePr>
          <p:cNvPr id="15" name="Диаграмма 14"/>
          <p:cNvGraphicFramePr/>
          <p:nvPr>
            <p:extLst>
              <p:ext uri="{D42A27DB-BD31-4B8C-83A1-F6EECF244321}">
                <p14:modId xmlns:p14="http://schemas.microsoft.com/office/powerpoint/2010/main" val="1124789720"/>
              </p:ext>
            </p:extLst>
          </p:nvPr>
        </p:nvGraphicFramePr>
        <p:xfrm>
          <a:off x="263236" y="2673157"/>
          <a:ext cx="9157854" cy="404629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8238654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88170" y="180109"/>
            <a:ext cx="8596668" cy="346364"/>
          </a:xfrm>
        </p:spPr>
        <p:txBody>
          <a:bodyPr>
            <a:normAutofit/>
          </a:bodyPr>
          <a:lstStyle/>
          <a:p>
            <a:r>
              <a:rPr lang="kk-KZ" sz="1400" dirty="0" smtClean="0"/>
              <a:t>Мұғалім және оқушының конкурстар,олимпиадаларға қатысу мониторинг көрінісі</a:t>
            </a:r>
            <a:endParaRPr lang="ru-RU" sz="1400" dirty="0"/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88862856"/>
              </p:ext>
            </p:extLst>
          </p:nvPr>
        </p:nvGraphicFramePr>
        <p:xfrm>
          <a:off x="235528" y="719666"/>
          <a:ext cx="9924474" cy="11125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54079">
                  <a:extLst>
                    <a:ext uri="{9D8B030D-6E8A-4147-A177-3AD203B41FA5}">
                      <a16:colId xmlns:a16="http://schemas.microsoft.com/office/drawing/2014/main" val="360056062"/>
                    </a:ext>
                  </a:extLst>
                </a:gridCol>
                <a:gridCol w="1654079">
                  <a:extLst>
                    <a:ext uri="{9D8B030D-6E8A-4147-A177-3AD203B41FA5}">
                      <a16:colId xmlns:a16="http://schemas.microsoft.com/office/drawing/2014/main" val="1859902539"/>
                    </a:ext>
                  </a:extLst>
                </a:gridCol>
                <a:gridCol w="1654079">
                  <a:extLst>
                    <a:ext uri="{9D8B030D-6E8A-4147-A177-3AD203B41FA5}">
                      <a16:colId xmlns:a16="http://schemas.microsoft.com/office/drawing/2014/main" val="759137079"/>
                    </a:ext>
                  </a:extLst>
                </a:gridCol>
                <a:gridCol w="1654079">
                  <a:extLst>
                    <a:ext uri="{9D8B030D-6E8A-4147-A177-3AD203B41FA5}">
                      <a16:colId xmlns:a16="http://schemas.microsoft.com/office/drawing/2014/main" val="553164409"/>
                    </a:ext>
                  </a:extLst>
                </a:gridCol>
                <a:gridCol w="1654079">
                  <a:extLst>
                    <a:ext uri="{9D8B030D-6E8A-4147-A177-3AD203B41FA5}">
                      <a16:colId xmlns:a16="http://schemas.microsoft.com/office/drawing/2014/main" val="1470406533"/>
                    </a:ext>
                  </a:extLst>
                </a:gridCol>
                <a:gridCol w="1654079">
                  <a:extLst>
                    <a:ext uri="{9D8B030D-6E8A-4147-A177-3AD203B41FA5}">
                      <a16:colId xmlns:a16="http://schemas.microsoft.com/office/drawing/2014/main" val="4052429599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kk-KZ" dirty="0" smtClean="0"/>
                        <a:t>2015-2016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kk-KZ" dirty="0" smtClean="0"/>
                        <a:t>2016-2017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kk-KZ" dirty="0" smtClean="0"/>
                        <a:t>2017-2018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kk-KZ" dirty="0" smtClean="0"/>
                        <a:t>2018-2019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kk-KZ" dirty="0" smtClean="0"/>
                        <a:t>2019-2020</a:t>
                      </a:r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252224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kk-KZ" dirty="0" smtClean="0"/>
                        <a:t>Мұғалім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kk-KZ" dirty="0" smtClean="0"/>
                        <a:t>5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kk-KZ" dirty="0" smtClean="0"/>
                        <a:t>3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kk-KZ" dirty="0" smtClean="0"/>
                        <a:t>2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kk-KZ" dirty="0" smtClean="0"/>
                        <a:t>6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kk-KZ" dirty="0" smtClean="0"/>
                        <a:t>7</a:t>
                      </a:r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1938130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kk-KZ" dirty="0" smtClean="0"/>
                        <a:t>Оқушы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kk-KZ" dirty="0" smtClean="0"/>
                        <a:t>6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kk-KZ" dirty="0" smtClean="0"/>
                        <a:t>9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kk-KZ" dirty="0" smtClean="0"/>
                        <a:t>8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kk-KZ" dirty="0" smtClean="0"/>
                        <a:t>9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kk-KZ" dirty="0" smtClean="0"/>
                        <a:t>17</a:t>
                      </a:r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237769959"/>
                  </a:ext>
                </a:extLst>
              </a:tr>
            </a:tbl>
          </a:graphicData>
        </a:graphic>
      </p:graphicFrame>
      <p:graphicFrame>
        <p:nvGraphicFramePr>
          <p:cNvPr id="7" name="Диаграмма 6"/>
          <p:cNvGraphicFramePr/>
          <p:nvPr>
            <p:extLst>
              <p:ext uri="{D42A27DB-BD31-4B8C-83A1-F6EECF244321}">
                <p14:modId xmlns:p14="http://schemas.microsoft.com/office/powerpoint/2010/main" val="2109181131"/>
              </p:ext>
            </p:extLst>
          </p:nvPr>
        </p:nvGraphicFramePr>
        <p:xfrm>
          <a:off x="637307" y="2025379"/>
          <a:ext cx="8520547" cy="443083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26806860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1673" y="249381"/>
            <a:ext cx="8950036" cy="5375564"/>
          </a:xfrm>
        </p:spPr>
        <p:txBody>
          <a:bodyPr>
            <a:normAutofit/>
          </a:bodyPr>
          <a:lstStyle/>
          <a:p>
            <a:pPr algn="ctr"/>
            <a:r>
              <a:rPr lang="ru-RU" sz="2400" dirty="0" err="1">
                <a:solidFill>
                  <a:srgbClr val="000000"/>
                </a:solidFill>
                <a:latin typeface="Open Sans"/>
              </a:rPr>
              <a:t>Шығармашылықпен</a:t>
            </a:r>
            <a:r>
              <a:rPr lang="ru-RU" sz="2800" dirty="0">
                <a:solidFill>
                  <a:srgbClr val="000000"/>
                </a:solidFill>
                <a:latin typeface="Open Sans"/>
              </a:rPr>
              <a:t> </a:t>
            </a:r>
            <a:r>
              <a:rPr lang="ru-RU" sz="2800" dirty="0" err="1">
                <a:solidFill>
                  <a:srgbClr val="000000"/>
                </a:solidFill>
                <a:latin typeface="Open Sans"/>
              </a:rPr>
              <a:t>жұмыс</a:t>
            </a:r>
            <a:r>
              <a:rPr lang="ru-RU" sz="2800" dirty="0">
                <a:solidFill>
                  <a:srgbClr val="000000"/>
                </a:solidFill>
                <a:latin typeface="Open Sans"/>
              </a:rPr>
              <a:t> </a:t>
            </a:r>
            <a:r>
              <a:rPr lang="ru-RU" sz="2800" dirty="0" err="1">
                <a:solidFill>
                  <a:srgbClr val="000000"/>
                </a:solidFill>
                <a:latin typeface="Open Sans"/>
              </a:rPr>
              <a:t>жасайтын</a:t>
            </a:r>
            <a:r>
              <a:rPr lang="ru-RU" sz="2800" dirty="0">
                <a:solidFill>
                  <a:srgbClr val="000000"/>
                </a:solidFill>
                <a:latin typeface="Open Sans"/>
              </a:rPr>
              <a:t> </a:t>
            </a:r>
            <a:r>
              <a:rPr lang="ru-RU" sz="2800" dirty="0" err="1">
                <a:solidFill>
                  <a:srgbClr val="000000"/>
                </a:solidFill>
                <a:latin typeface="Open Sans"/>
              </a:rPr>
              <a:t>адамның</a:t>
            </a:r>
            <a:r>
              <a:rPr lang="ru-RU" sz="2800" dirty="0">
                <a:solidFill>
                  <a:srgbClr val="000000"/>
                </a:solidFill>
                <a:latin typeface="Open Sans"/>
              </a:rPr>
              <a:t> </a:t>
            </a:r>
            <a:r>
              <a:rPr lang="ru-RU" sz="2800" dirty="0" err="1">
                <a:solidFill>
                  <a:srgbClr val="000000"/>
                </a:solidFill>
                <a:latin typeface="Open Sans"/>
              </a:rPr>
              <a:t>негізгі</a:t>
            </a:r>
            <a:r>
              <a:rPr lang="ru-RU" sz="2800" dirty="0">
                <a:solidFill>
                  <a:srgbClr val="000000"/>
                </a:solidFill>
                <a:latin typeface="Open Sans"/>
              </a:rPr>
              <a:t> </a:t>
            </a:r>
            <a:r>
              <a:rPr lang="ru-RU" sz="2800" dirty="0" err="1">
                <a:solidFill>
                  <a:srgbClr val="000000"/>
                </a:solidFill>
                <a:latin typeface="Open Sans"/>
              </a:rPr>
              <a:t>іс</a:t>
            </a:r>
            <a:r>
              <a:rPr lang="ru-RU" sz="2800" dirty="0">
                <a:solidFill>
                  <a:srgbClr val="000000"/>
                </a:solidFill>
                <a:latin typeface="Open Sans"/>
              </a:rPr>
              <a:t> – </a:t>
            </a:r>
            <a:r>
              <a:rPr lang="ru-RU" sz="2800" dirty="0" err="1">
                <a:solidFill>
                  <a:srgbClr val="000000"/>
                </a:solidFill>
                <a:latin typeface="Open Sans"/>
              </a:rPr>
              <a:t>әрекеті</a:t>
            </a:r>
            <a:r>
              <a:rPr lang="ru-RU" sz="2800" dirty="0">
                <a:solidFill>
                  <a:srgbClr val="000000"/>
                </a:solidFill>
                <a:latin typeface="Open Sans"/>
              </a:rPr>
              <a:t> </a:t>
            </a:r>
            <a:r>
              <a:rPr lang="ru-RU" sz="2800" dirty="0" err="1">
                <a:solidFill>
                  <a:srgbClr val="000000"/>
                </a:solidFill>
                <a:latin typeface="Open Sans"/>
              </a:rPr>
              <a:t>ақыл</a:t>
            </a:r>
            <a:r>
              <a:rPr lang="ru-RU" sz="2800" dirty="0">
                <a:solidFill>
                  <a:srgbClr val="000000"/>
                </a:solidFill>
                <a:latin typeface="Open Sans"/>
              </a:rPr>
              <a:t> </a:t>
            </a:r>
            <a:r>
              <a:rPr lang="ru-RU" sz="2800" dirty="0" err="1">
                <a:solidFill>
                  <a:srgbClr val="000000"/>
                </a:solidFill>
                <a:latin typeface="Open Sans"/>
              </a:rPr>
              <a:t>ойға</a:t>
            </a:r>
            <a:r>
              <a:rPr lang="ru-RU" sz="2800" dirty="0">
                <a:solidFill>
                  <a:srgbClr val="000000"/>
                </a:solidFill>
                <a:latin typeface="Open Sans"/>
              </a:rPr>
              <a:t>, </a:t>
            </a:r>
            <a:r>
              <a:rPr lang="ru-RU" sz="2800" dirty="0" err="1">
                <a:solidFill>
                  <a:srgbClr val="000000"/>
                </a:solidFill>
                <a:latin typeface="Open Sans"/>
              </a:rPr>
              <a:t>әрі</a:t>
            </a:r>
            <a:r>
              <a:rPr lang="ru-RU" sz="2800" dirty="0">
                <a:solidFill>
                  <a:srgbClr val="000000"/>
                </a:solidFill>
                <a:latin typeface="Open Sans"/>
              </a:rPr>
              <a:t> </a:t>
            </a:r>
            <a:r>
              <a:rPr lang="ru-RU" sz="2800" dirty="0" err="1">
                <a:solidFill>
                  <a:srgbClr val="000000"/>
                </a:solidFill>
                <a:latin typeface="Open Sans"/>
              </a:rPr>
              <a:t>алған</a:t>
            </a:r>
            <a:r>
              <a:rPr lang="ru-RU" sz="2800" dirty="0">
                <a:solidFill>
                  <a:srgbClr val="000000"/>
                </a:solidFill>
                <a:latin typeface="Open Sans"/>
              </a:rPr>
              <a:t> </a:t>
            </a:r>
            <a:r>
              <a:rPr lang="ru-RU" sz="2800" dirty="0" err="1">
                <a:solidFill>
                  <a:srgbClr val="000000"/>
                </a:solidFill>
                <a:latin typeface="Open Sans"/>
              </a:rPr>
              <a:t>білімді</a:t>
            </a:r>
            <a:r>
              <a:rPr lang="ru-RU" sz="2800" dirty="0">
                <a:solidFill>
                  <a:srgbClr val="000000"/>
                </a:solidFill>
                <a:latin typeface="Open Sans"/>
              </a:rPr>
              <a:t> </a:t>
            </a:r>
            <a:r>
              <a:rPr lang="ru-RU" sz="2800" dirty="0" err="1">
                <a:solidFill>
                  <a:srgbClr val="000000"/>
                </a:solidFill>
                <a:latin typeface="Open Sans"/>
              </a:rPr>
              <a:t>басқа</a:t>
            </a:r>
            <a:r>
              <a:rPr lang="ru-RU" sz="2800" dirty="0">
                <a:solidFill>
                  <a:srgbClr val="000000"/>
                </a:solidFill>
                <a:latin typeface="Open Sans"/>
              </a:rPr>
              <a:t> </a:t>
            </a:r>
            <a:r>
              <a:rPr lang="ru-RU" sz="2800" dirty="0" err="1">
                <a:solidFill>
                  <a:srgbClr val="000000"/>
                </a:solidFill>
                <a:latin typeface="Open Sans"/>
              </a:rPr>
              <a:t>іс</a:t>
            </a:r>
            <a:r>
              <a:rPr lang="ru-RU" sz="2800" dirty="0">
                <a:solidFill>
                  <a:srgbClr val="000000"/>
                </a:solidFill>
                <a:latin typeface="Open Sans"/>
              </a:rPr>
              <a:t> – </a:t>
            </a:r>
            <a:r>
              <a:rPr lang="ru-RU" sz="2800" dirty="0" err="1">
                <a:solidFill>
                  <a:srgbClr val="000000"/>
                </a:solidFill>
                <a:latin typeface="Open Sans"/>
              </a:rPr>
              <a:t>әрекетте</a:t>
            </a:r>
            <a:r>
              <a:rPr lang="ru-RU" sz="2800" dirty="0">
                <a:solidFill>
                  <a:srgbClr val="000000"/>
                </a:solidFill>
                <a:latin typeface="Open Sans"/>
              </a:rPr>
              <a:t> </a:t>
            </a:r>
            <a:r>
              <a:rPr lang="ru-RU" sz="2800" dirty="0" err="1">
                <a:solidFill>
                  <a:srgbClr val="000000"/>
                </a:solidFill>
                <a:latin typeface="Open Sans"/>
              </a:rPr>
              <a:t>тасымалдай</a:t>
            </a:r>
            <a:r>
              <a:rPr lang="ru-RU" sz="2800" dirty="0">
                <a:solidFill>
                  <a:srgbClr val="000000"/>
                </a:solidFill>
                <a:latin typeface="Open Sans"/>
              </a:rPr>
              <a:t> </a:t>
            </a:r>
            <a:r>
              <a:rPr lang="ru-RU" sz="2800" dirty="0" err="1">
                <a:solidFill>
                  <a:srgbClr val="000000"/>
                </a:solidFill>
                <a:latin typeface="Open Sans"/>
              </a:rPr>
              <a:t>алуға</a:t>
            </a:r>
            <a:r>
              <a:rPr lang="ru-RU" sz="2800" dirty="0">
                <a:solidFill>
                  <a:srgbClr val="000000"/>
                </a:solidFill>
                <a:latin typeface="Open Sans"/>
              </a:rPr>
              <a:t> </a:t>
            </a:r>
            <a:r>
              <a:rPr lang="ru-RU" sz="2800" dirty="0" err="1">
                <a:solidFill>
                  <a:srgbClr val="000000"/>
                </a:solidFill>
                <a:latin typeface="Open Sans"/>
              </a:rPr>
              <a:t>негіздейді</a:t>
            </a:r>
            <a:r>
              <a:rPr lang="ru-RU" sz="2800" dirty="0" smtClean="0">
                <a:solidFill>
                  <a:srgbClr val="000000"/>
                </a:solidFill>
                <a:latin typeface="Open Sans"/>
              </a:rPr>
              <a:t>.</a:t>
            </a:r>
            <a:r>
              <a:rPr lang="ru-RU" sz="2800" dirty="0"/>
              <a:t> «</a:t>
            </a:r>
            <a:r>
              <a:rPr lang="ru-RU" sz="2800" dirty="0" err="1"/>
              <a:t>Шығармашылық</a:t>
            </a:r>
            <a:r>
              <a:rPr lang="ru-RU" sz="2800" dirty="0"/>
              <a:t>»  </a:t>
            </a:r>
            <a:r>
              <a:rPr lang="ru-RU" sz="2800" dirty="0" err="1"/>
              <a:t>сөзінің</a:t>
            </a:r>
            <a:r>
              <a:rPr lang="ru-RU" sz="2800" dirty="0"/>
              <a:t> </a:t>
            </a:r>
            <a:r>
              <a:rPr lang="ru-RU" sz="2800" dirty="0" err="1"/>
              <a:t>төркіні</a:t>
            </a:r>
            <a:r>
              <a:rPr lang="ru-RU" sz="2800" dirty="0"/>
              <a:t> </a:t>
            </a:r>
            <a:r>
              <a:rPr lang="ru-RU" sz="2800" dirty="0" err="1"/>
              <a:t>этимологиясы</a:t>
            </a:r>
            <a:r>
              <a:rPr lang="ru-RU" sz="2800" dirty="0"/>
              <a:t> «</a:t>
            </a:r>
            <a:r>
              <a:rPr lang="ru-RU" sz="2800" dirty="0" err="1"/>
              <a:t>шығару</a:t>
            </a:r>
            <a:r>
              <a:rPr lang="ru-RU" sz="2800" dirty="0"/>
              <a:t>», «</a:t>
            </a:r>
            <a:r>
              <a:rPr lang="ru-RU" sz="2800" dirty="0" err="1"/>
              <a:t>ойлап</a:t>
            </a:r>
            <a:r>
              <a:rPr lang="ru-RU" sz="2800" dirty="0"/>
              <a:t> табу» </a:t>
            </a:r>
            <a:r>
              <a:rPr lang="ru-RU" sz="2800" dirty="0" err="1"/>
              <a:t>дегенге</a:t>
            </a:r>
            <a:r>
              <a:rPr lang="ru-RU" sz="2800" dirty="0"/>
              <a:t> </a:t>
            </a:r>
            <a:r>
              <a:rPr lang="ru-RU" sz="2800" dirty="0" err="1"/>
              <a:t>келіп</a:t>
            </a:r>
            <a:r>
              <a:rPr lang="ru-RU" sz="2800" dirty="0"/>
              <a:t> </a:t>
            </a:r>
            <a:r>
              <a:rPr lang="ru-RU" sz="2800" dirty="0" err="1"/>
              <a:t>саяды</a:t>
            </a:r>
            <a:r>
              <a:rPr lang="ru-RU" sz="2800" dirty="0"/>
              <a:t>. </a:t>
            </a:r>
            <a:r>
              <a:rPr lang="ru-RU" sz="2800" dirty="0" err="1"/>
              <a:t>Демек</a:t>
            </a:r>
            <a:r>
              <a:rPr lang="ru-RU" sz="2800" dirty="0"/>
              <a:t> </a:t>
            </a:r>
            <a:r>
              <a:rPr lang="ru-RU" sz="2800" dirty="0" err="1"/>
              <a:t>жаңа</a:t>
            </a:r>
            <a:r>
              <a:rPr lang="ru-RU" sz="2800" dirty="0"/>
              <a:t> </a:t>
            </a:r>
            <a:r>
              <a:rPr lang="ru-RU" sz="2800" dirty="0" err="1"/>
              <a:t>нәрсе</a:t>
            </a:r>
            <a:r>
              <a:rPr lang="ru-RU" sz="2800" dirty="0"/>
              <a:t> </a:t>
            </a:r>
            <a:r>
              <a:rPr lang="ru-RU" sz="2800" dirty="0" err="1"/>
              <a:t>ойлап</a:t>
            </a:r>
            <a:r>
              <a:rPr lang="ru-RU" sz="2800" dirty="0"/>
              <a:t> табу, </a:t>
            </a:r>
            <a:r>
              <a:rPr lang="ru-RU" sz="2800" dirty="0" err="1"/>
              <a:t>сол</a:t>
            </a:r>
            <a:r>
              <a:rPr lang="ru-RU" sz="2800" dirty="0"/>
              <a:t> </a:t>
            </a:r>
            <a:r>
              <a:rPr lang="ru-RU" sz="2800" dirty="0" err="1"/>
              <a:t>арқылы</a:t>
            </a:r>
            <a:r>
              <a:rPr lang="ru-RU" sz="2800" dirty="0"/>
              <a:t> </a:t>
            </a:r>
            <a:r>
              <a:rPr lang="ru-RU" sz="2800" dirty="0" err="1"/>
              <a:t>жетістікке</a:t>
            </a:r>
            <a:r>
              <a:rPr lang="ru-RU" sz="2800" dirty="0"/>
              <a:t> </a:t>
            </a:r>
            <a:r>
              <a:rPr lang="ru-RU" sz="2800" dirty="0" err="1"/>
              <a:t>қол</a:t>
            </a:r>
            <a:r>
              <a:rPr lang="ru-RU" sz="2800" dirty="0"/>
              <a:t> </a:t>
            </a:r>
            <a:r>
              <a:rPr lang="ru-RU" sz="2800" dirty="0" err="1"/>
              <a:t>жеткізу</a:t>
            </a:r>
            <a:r>
              <a:rPr lang="ru-RU" sz="2800" dirty="0"/>
              <a:t> </a:t>
            </a:r>
            <a:r>
              <a:rPr lang="ru-RU" sz="2800" dirty="0" err="1"/>
              <a:t>деп</a:t>
            </a:r>
            <a:r>
              <a:rPr lang="ru-RU" sz="2800" dirty="0"/>
              <a:t> </a:t>
            </a:r>
            <a:r>
              <a:rPr lang="ru-RU" sz="2800" dirty="0" err="1"/>
              <a:t>түсіну</a:t>
            </a:r>
            <a:r>
              <a:rPr lang="ru-RU" sz="2800" dirty="0"/>
              <a:t> </a:t>
            </a:r>
            <a:r>
              <a:rPr lang="ru-RU" sz="2800" dirty="0" err="1"/>
              <a:t>керек</a:t>
            </a:r>
            <a:r>
              <a:rPr lang="ru-RU" sz="2800" dirty="0"/>
              <a:t>. </a:t>
            </a:r>
            <a:r>
              <a:rPr lang="ru-RU" sz="2800" dirty="0" smtClean="0"/>
              <a:t/>
            </a:r>
            <a:br>
              <a:rPr lang="ru-RU" sz="2800" dirty="0" smtClean="0"/>
            </a:br>
            <a:r>
              <a:rPr lang="ru-RU" dirty="0"/>
              <a:t/>
            </a:r>
            <a:br>
              <a:rPr lang="ru-RU" dirty="0"/>
            </a:br>
            <a:r>
              <a:rPr lang="en-US" sz="1400" dirty="0">
                <a:solidFill>
                  <a:srgbClr val="002060"/>
                </a:solidFill>
                <a:hlinkClick r:id="rId2"/>
              </a:rPr>
              <a:t>https://bilim-all.kz/article/2195-Oqushylardyn-shygarmyshylyq-qabiletterin-arttyru-zholdary</a:t>
            </a:r>
            <a:endParaRPr lang="ru-RU" sz="1400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098036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8788" y="110836"/>
            <a:ext cx="9491903" cy="540327"/>
          </a:xfrm>
        </p:spPr>
        <p:txBody>
          <a:bodyPr>
            <a:noAutofit/>
          </a:bodyPr>
          <a:lstStyle/>
          <a:p>
            <a:r>
              <a:rPr lang="kk-KZ" sz="1800" dirty="0" smtClean="0"/>
              <a:t>Менің шығармашылық тақырыбым: </a:t>
            </a:r>
            <a:r>
              <a:rPr lang="kk-KZ" sz="1800" dirty="0" smtClean="0">
                <a:solidFill>
                  <a:srgbClr val="FF0000"/>
                </a:solidFill>
              </a:rPr>
              <a:t>Жаңа әдіс-тәсілдерді қолдана отырып, оқушылардың функционалдық сауаттылығын арттыру.</a:t>
            </a:r>
            <a:endParaRPr lang="ru-RU" sz="1800" dirty="0">
              <a:solidFill>
                <a:srgbClr val="FF0000"/>
              </a:solidFill>
            </a:endParaRPr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126694115"/>
              </p:ext>
            </p:extLst>
          </p:nvPr>
        </p:nvGraphicFramePr>
        <p:xfrm>
          <a:off x="193963" y="1204624"/>
          <a:ext cx="9587345" cy="498835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1708946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334073">
            <a:off x="5258242" y="501180"/>
            <a:ext cx="4180182" cy="1855094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069159">
            <a:off x="959053" y="3638283"/>
            <a:ext cx="4785073" cy="2051800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079961">
            <a:off x="6021453" y="3387387"/>
            <a:ext cx="3926050" cy="2710850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072099">
            <a:off x="745651" y="792209"/>
            <a:ext cx="3911593" cy="2069655"/>
          </a:xfrm>
          <a:prstGeom prst="rect">
            <a:avLst/>
          </a:prstGeom>
        </p:spPr>
      </p:pic>
      <p:sp>
        <p:nvSpPr>
          <p:cNvPr id="8" name="Заголовок 1"/>
          <p:cNvSpPr txBox="1">
            <a:spLocks/>
          </p:cNvSpPr>
          <p:nvPr/>
        </p:nvSpPr>
        <p:spPr>
          <a:xfrm>
            <a:off x="829734" y="124690"/>
            <a:ext cx="8596668" cy="401782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r" defTabSz="457200" rtl="0" eaLnBrk="1" latinLnBrk="0" hangingPunct="1">
              <a:spcBef>
                <a:spcPct val="0"/>
              </a:spcBef>
              <a:buNone/>
              <a:defRPr sz="5400" kern="1200">
                <a:solidFill>
                  <a:schemeClr val="accent1">
                    <a:lumMod val="75000"/>
                  </a:schemeClr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kk-KZ" sz="1800" smtClean="0">
                <a:solidFill>
                  <a:schemeClr val="accent2"/>
                </a:solidFill>
              </a:rPr>
              <a:t>Өткен курс, сертификаттарым</a:t>
            </a:r>
            <a:endParaRPr lang="ru-RU" sz="1800" dirty="0">
              <a:solidFill>
                <a:schemeClr val="accent2"/>
              </a:solidFill>
            </a:endParaRPr>
          </a:p>
        </p:txBody>
      </p:sp>
      <p:sp>
        <p:nvSpPr>
          <p:cNvPr id="9" name="Заголовок 1"/>
          <p:cNvSpPr txBox="1">
            <a:spLocks/>
          </p:cNvSpPr>
          <p:nvPr/>
        </p:nvSpPr>
        <p:spPr>
          <a:xfrm rot="21089106">
            <a:off x="1090289" y="2844943"/>
            <a:ext cx="3916972" cy="720518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r" defTabSz="457200" rtl="0" eaLnBrk="1" latinLnBrk="0" hangingPunct="1">
              <a:spcBef>
                <a:spcPct val="0"/>
              </a:spcBef>
              <a:buNone/>
              <a:defRPr sz="5400" kern="1200">
                <a:solidFill>
                  <a:schemeClr val="accent1">
                    <a:lumMod val="75000"/>
                  </a:schemeClr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kk-KZ" sz="1200" dirty="0">
                <a:solidFill>
                  <a:schemeClr val="tx2"/>
                </a:solidFill>
              </a:rPr>
              <a:t>«Қазақстан Республикасы педагог кадрларының біліктілігін арттырудың деңгейлі бағдарламалары аясында </a:t>
            </a:r>
            <a:r>
              <a:rPr lang="kk-KZ" sz="1200" b="1" dirty="0">
                <a:solidFill>
                  <a:schemeClr val="tx2"/>
                </a:solidFill>
              </a:rPr>
              <a:t>екінші (негізгі) деңгей </a:t>
            </a:r>
            <a:r>
              <a:rPr lang="kk-KZ" sz="1200" dirty="0">
                <a:solidFill>
                  <a:schemeClr val="tx2"/>
                </a:solidFill>
              </a:rPr>
              <a:t>бағдарламасы бойынша мұғалімдерді оқыту курсы» II №0000658</a:t>
            </a:r>
            <a:endParaRPr lang="ru-RU" sz="1200" dirty="0">
              <a:solidFill>
                <a:schemeClr val="tx2"/>
              </a:solidFill>
            </a:endParaRPr>
          </a:p>
        </p:txBody>
      </p:sp>
      <p:sp>
        <p:nvSpPr>
          <p:cNvPr id="10" name="Заголовок 1"/>
          <p:cNvSpPr txBox="1">
            <a:spLocks/>
          </p:cNvSpPr>
          <p:nvPr/>
        </p:nvSpPr>
        <p:spPr>
          <a:xfrm rot="21357802">
            <a:off x="5504840" y="2269842"/>
            <a:ext cx="4915524" cy="1077725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r" defTabSz="457200" rtl="0" eaLnBrk="1" latinLnBrk="0" hangingPunct="1">
              <a:spcBef>
                <a:spcPct val="0"/>
              </a:spcBef>
              <a:buNone/>
              <a:defRPr sz="5400" kern="1200">
                <a:solidFill>
                  <a:schemeClr val="accent1">
                    <a:lumMod val="75000"/>
                  </a:schemeClr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kk-KZ" sz="1200" dirty="0">
                <a:solidFill>
                  <a:schemeClr val="tx2"/>
                </a:solidFill>
              </a:rPr>
              <a:t>«Қазақстан Республикасының </a:t>
            </a:r>
            <a:r>
              <a:rPr lang="kk-KZ" sz="1200" b="1" dirty="0">
                <a:solidFill>
                  <a:schemeClr val="tx2"/>
                </a:solidFill>
              </a:rPr>
              <a:t>орта білім мазмұнын жаңарту </a:t>
            </a:r>
            <a:r>
              <a:rPr lang="kk-KZ" sz="1200" dirty="0">
                <a:solidFill>
                  <a:schemeClr val="tx2"/>
                </a:solidFill>
              </a:rPr>
              <a:t>шеңберінде қазақ тілінде оқытатын мектептердегі бастауыш сынып пәндері бойынша педагогика кадрларының біліктілігін арттыру білім беру бағдарламасы» </a:t>
            </a:r>
            <a:endParaRPr lang="ru-RU" sz="1200" dirty="0">
              <a:solidFill>
                <a:schemeClr val="tx2"/>
              </a:solidFill>
            </a:endParaRPr>
          </a:p>
          <a:p>
            <a:pPr algn="ctr"/>
            <a:r>
              <a:rPr lang="kk-KZ" sz="1200" dirty="0">
                <a:solidFill>
                  <a:schemeClr val="tx2"/>
                </a:solidFill>
              </a:rPr>
              <a:t>БЖ № 001024</a:t>
            </a:r>
            <a:endParaRPr lang="ru-RU" sz="1200" dirty="0">
              <a:solidFill>
                <a:schemeClr val="tx2"/>
              </a:solidFill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764327" y="5729531"/>
            <a:ext cx="5393640" cy="9417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kk-KZ" sz="12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«Назарбаев Зияткерлік мекептері» ДББҰ Педагогикалық шеберлік орталығы әзірлеген </a:t>
            </a:r>
            <a:r>
              <a:rPr lang="kk-KZ" sz="12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«Тәжірибедегі рефлексия» жалпы білім беретін мектептердегі педагогика кадрларының  кәсіби даму бағдарламасы бойынша </a:t>
            </a:r>
            <a:r>
              <a:rPr lang="kk-KZ" sz="1200" b="1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Мектеп тренерлерін </a:t>
            </a:r>
            <a:r>
              <a:rPr lang="kk-KZ" sz="12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оқыту курсы</a:t>
            </a:r>
            <a:endParaRPr lang="ru-RU" sz="16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7094027" y="6011739"/>
            <a:ext cx="4664750" cy="2912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kk-KZ" sz="12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Сайтқа материалдар жариялағаным үшін</a:t>
            </a:r>
            <a:endParaRPr lang="ru-RU" sz="16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886292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4715" y="96982"/>
            <a:ext cx="8596668" cy="595745"/>
          </a:xfrm>
        </p:spPr>
        <p:txBody>
          <a:bodyPr>
            <a:noAutofit/>
          </a:bodyPr>
          <a:lstStyle/>
          <a:p>
            <a:pPr lvl="0" algn="ctr"/>
            <a:r>
              <a:rPr lang="kk-KZ" sz="2000" dirty="0"/>
              <a:t>Тренер ретінде мұғалімдерді оқыттым</a:t>
            </a:r>
            <a:r>
              <a:rPr lang="ru-RU" sz="2000" dirty="0"/>
              <a:t/>
            </a:r>
            <a:br>
              <a:rPr lang="ru-RU" sz="2000" dirty="0"/>
            </a:br>
            <a:endParaRPr lang="ru-RU" sz="2000" dirty="0"/>
          </a:p>
        </p:txBody>
      </p:sp>
      <p:pic>
        <p:nvPicPr>
          <p:cNvPr id="5" name="Picture 2" descr="ÐÐ°ÑÑÐ¸Ð½ÐºÐ¸ Ð¿Ð¾ Ð·Ð°Ð¿ÑÐ¾ÑÑ ÑÓÐ¶ÑÑÐ¸Ð±ÐµÐ´ÐµÐ³Ñ ÑÐµÑÐ»ÐµÐºÑÐ¸Ñ ÑÐ»Ð°Ð¹Ð´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4714" y="599209"/>
            <a:ext cx="4144049" cy="2847110"/>
          </a:xfrm>
          <a:prstGeom prst="rect">
            <a:avLst/>
          </a:prstGeom>
          <a:noFill/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63048" y="599209"/>
            <a:ext cx="5553787" cy="3557156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4715" y="3446320"/>
            <a:ext cx="3243503" cy="3300844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408218" y="3446320"/>
            <a:ext cx="4045527" cy="3356264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502553" y="3446319"/>
            <a:ext cx="4523829" cy="33928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73907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7937"/>
            <a:ext cx="8596668" cy="1320800"/>
          </a:xfrm>
        </p:spPr>
        <p:txBody>
          <a:bodyPr>
            <a:normAutofit/>
          </a:bodyPr>
          <a:lstStyle/>
          <a:p>
            <a:pPr lvl="0"/>
            <a:r>
              <a:rPr lang="kk-KZ" dirty="0" smtClean="0"/>
              <a:t>Әдістемелік құралдар 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4" name="AutoShape 2" descr="blob:https://web.whatsapp.com/5b7a1f9f-5038-4301-aa07-0f8f6191b9ce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2"/>
          <a:srcRect l="3021" r="3348" b="1489"/>
          <a:stretch/>
        </p:blipFill>
        <p:spPr>
          <a:xfrm>
            <a:off x="290276" y="763154"/>
            <a:ext cx="1931507" cy="2549344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3"/>
          <a:srcRect t="6149" r="12794" b="2506"/>
          <a:stretch/>
        </p:blipFill>
        <p:spPr>
          <a:xfrm>
            <a:off x="2350050" y="763153"/>
            <a:ext cx="1908013" cy="2549344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4"/>
          <a:srcRect l="1090" b="4680"/>
          <a:stretch/>
        </p:blipFill>
        <p:spPr>
          <a:xfrm rot="5400000">
            <a:off x="294270" y="4116165"/>
            <a:ext cx="2519669" cy="1821131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 rotWithShape="1">
          <a:blip r:embed="rId5"/>
          <a:srcRect l="3992" t="4618" r="3200" b="935"/>
          <a:stretch/>
        </p:blipFill>
        <p:spPr>
          <a:xfrm rot="5400000">
            <a:off x="7564985" y="3739566"/>
            <a:ext cx="2828404" cy="1974266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831992" y="160338"/>
            <a:ext cx="1887463" cy="2718769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 rot="16200000">
            <a:off x="6509559" y="606585"/>
            <a:ext cx="2681177" cy="1863866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 rotWithShape="1">
          <a:blip r:embed="rId8"/>
          <a:srcRect l="3397" t="8917" r="3663" b="6454"/>
          <a:stretch/>
        </p:blipFill>
        <p:spPr>
          <a:xfrm rot="16200000">
            <a:off x="8564626" y="649776"/>
            <a:ext cx="2614917" cy="1785794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 rot="5400000">
            <a:off x="5285027" y="3666048"/>
            <a:ext cx="2828403" cy="2121302"/>
          </a:xfrm>
          <a:prstGeom prst="rect">
            <a:avLst/>
          </a:prstGeom>
        </p:spPr>
      </p:pic>
      <p:pic>
        <p:nvPicPr>
          <p:cNvPr id="14" name="Рисунок 13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2605307" y="3779117"/>
            <a:ext cx="1925129" cy="2566839"/>
          </a:xfrm>
          <a:prstGeom prst="rect">
            <a:avLst/>
          </a:prstGeom>
        </p:spPr>
      </p:pic>
      <p:sp>
        <p:nvSpPr>
          <p:cNvPr id="15" name="Заголовок 1"/>
          <p:cNvSpPr txBox="1">
            <a:spLocks/>
          </p:cNvSpPr>
          <p:nvPr/>
        </p:nvSpPr>
        <p:spPr>
          <a:xfrm>
            <a:off x="155575" y="3278178"/>
            <a:ext cx="4374861" cy="519861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accent1">
                    <a:lumMod val="75000"/>
                  </a:schemeClr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kk-KZ" sz="1100" dirty="0" smtClean="0"/>
              <a:t>Әдістемелік құрал:Оқытуда пікірталас пен </a:t>
            </a:r>
          </a:p>
          <a:p>
            <a:pPr algn="ctr"/>
            <a:r>
              <a:rPr lang="kk-KZ" sz="1100" dirty="0" smtClean="0"/>
              <a:t>талқылауға арналған жаттығуларды пайдаланудың жолдары</a:t>
            </a:r>
            <a:r>
              <a:rPr lang="ru-RU" sz="1100" dirty="0" smtClean="0"/>
              <a:t/>
            </a:r>
            <a:br>
              <a:rPr lang="ru-RU" sz="1100" dirty="0" smtClean="0"/>
            </a:br>
            <a:endParaRPr lang="ru-RU" sz="1100" dirty="0"/>
          </a:p>
        </p:txBody>
      </p:sp>
      <p:sp>
        <p:nvSpPr>
          <p:cNvPr id="16" name="Заголовок 1"/>
          <p:cNvSpPr txBox="1">
            <a:spLocks/>
          </p:cNvSpPr>
          <p:nvPr/>
        </p:nvSpPr>
        <p:spPr>
          <a:xfrm>
            <a:off x="5662716" y="6164424"/>
            <a:ext cx="4374861" cy="519861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accent1">
                    <a:lumMod val="75000"/>
                  </a:schemeClr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ru-RU" sz="1100" dirty="0" err="1" smtClean="0"/>
              <a:t>Республикалық</a:t>
            </a:r>
            <a:r>
              <a:rPr lang="ru-RU" sz="1100" dirty="0" smtClean="0"/>
              <a:t> «</a:t>
            </a:r>
            <a:r>
              <a:rPr lang="ru-RU" sz="1100" dirty="0" err="1" smtClean="0"/>
              <a:t>Мәңгілік</a:t>
            </a:r>
            <a:r>
              <a:rPr lang="ru-RU" sz="1100" dirty="0" smtClean="0"/>
              <a:t> </a:t>
            </a:r>
            <a:r>
              <a:rPr lang="ru-RU" sz="1100" dirty="0" err="1" smtClean="0"/>
              <a:t>елдің</a:t>
            </a:r>
            <a:r>
              <a:rPr lang="ru-RU" sz="1100" dirty="0" smtClean="0"/>
              <a:t> </a:t>
            </a:r>
            <a:r>
              <a:rPr lang="ru-RU" sz="1100" dirty="0" err="1" smtClean="0"/>
              <a:t>ұлы</a:t>
            </a:r>
            <a:r>
              <a:rPr lang="ru-RU" sz="1100" dirty="0" smtClean="0"/>
              <a:t> </a:t>
            </a:r>
            <a:r>
              <a:rPr lang="ru-RU" sz="1100" dirty="0" err="1" smtClean="0"/>
              <a:t>мұраты</a:t>
            </a:r>
            <a:r>
              <a:rPr lang="ru-RU" sz="1100" dirty="0" smtClean="0"/>
              <a:t>» </a:t>
            </a:r>
            <a:r>
              <a:rPr lang="ru-RU" sz="1100" dirty="0" err="1" smtClean="0"/>
              <a:t>атты</a:t>
            </a:r>
            <a:r>
              <a:rPr lang="ru-RU" sz="1100" dirty="0" smtClean="0"/>
              <a:t> </a:t>
            </a:r>
            <a:r>
              <a:rPr lang="ru-RU" sz="1100" dirty="0" err="1" smtClean="0"/>
              <a:t>ғылыми</a:t>
            </a:r>
            <a:r>
              <a:rPr lang="ru-RU" sz="1100" dirty="0" smtClean="0"/>
              <a:t> </a:t>
            </a:r>
            <a:r>
              <a:rPr lang="ru-RU" sz="1100" dirty="0" err="1" smtClean="0"/>
              <a:t>жобалардың</a:t>
            </a:r>
            <a:r>
              <a:rPr lang="ru-RU" sz="1100" dirty="0" smtClean="0"/>
              <a:t> </a:t>
            </a:r>
            <a:r>
              <a:rPr lang="ru-RU" sz="1100" dirty="0" err="1" smtClean="0"/>
              <a:t>материалдары</a:t>
            </a:r>
            <a:r>
              <a:rPr lang="ru-RU" sz="1100" dirty="0" smtClean="0"/>
              <a:t> </a:t>
            </a:r>
            <a:r>
              <a:rPr lang="ru-RU" sz="1100" dirty="0" err="1" smtClean="0"/>
              <a:t>жинағы</a:t>
            </a:r>
            <a:r>
              <a:rPr lang="ru-RU" sz="1100" dirty="0" smtClean="0"/>
              <a:t/>
            </a:r>
            <a:br>
              <a:rPr lang="ru-RU" sz="1100" dirty="0" smtClean="0"/>
            </a:br>
            <a:endParaRPr lang="ru-RU" sz="1100" dirty="0"/>
          </a:p>
        </p:txBody>
      </p:sp>
      <p:sp>
        <p:nvSpPr>
          <p:cNvPr id="17" name="Заголовок 1"/>
          <p:cNvSpPr txBox="1">
            <a:spLocks/>
          </p:cNvSpPr>
          <p:nvPr/>
        </p:nvSpPr>
        <p:spPr>
          <a:xfrm>
            <a:off x="307975" y="6326178"/>
            <a:ext cx="4374861" cy="519861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accent1">
                    <a:lumMod val="75000"/>
                  </a:schemeClr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kk-KZ" sz="1100" dirty="0" smtClean="0"/>
              <a:t>Халықаралық ғылыми-тәжірибелік конференция: Жаңа ақпараттық коммуникациялық технологиялардың маңызы</a:t>
            </a:r>
            <a:r>
              <a:rPr lang="ru-RU" sz="1100" dirty="0" smtClean="0"/>
              <a:t/>
            </a:r>
            <a:br>
              <a:rPr lang="ru-RU" sz="1100" dirty="0" smtClean="0"/>
            </a:br>
            <a:endParaRPr lang="ru-RU" sz="1100" dirty="0"/>
          </a:p>
        </p:txBody>
      </p:sp>
      <p:sp>
        <p:nvSpPr>
          <p:cNvPr id="18" name="Заголовок 1"/>
          <p:cNvSpPr txBox="1">
            <a:spLocks/>
          </p:cNvSpPr>
          <p:nvPr/>
        </p:nvSpPr>
        <p:spPr>
          <a:xfrm>
            <a:off x="5337175" y="2834332"/>
            <a:ext cx="4374861" cy="519861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accent1">
                    <a:lumMod val="75000"/>
                  </a:schemeClr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kk-KZ" sz="1100" dirty="0" smtClean="0"/>
              <a:t>Әдістемелік құрал: бастауыш білім беру жүйесінде оқушылардың жазу дағдыларын қалыптастыру мәселелері</a:t>
            </a:r>
            <a:r>
              <a:rPr lang="ru-RU" sz="1100" dirty="0" smtClean="0"/>
              <a:t/>
            </a:r>
            <a:br>
              <a:rPr lang="ru-RU" sz="1100" dirty="0" smtClean="0"/>
            </a:br>
            <a:endParaRPr lang="ru-RU" sz="1100" dirty="0"/>
          </a:p>
        </p:txBody>
      </p:sp>
    </p:spTree>
    <p:extLst>
      <p:ext uri="{BB962C8B-B14F-4D97-AF65-F5344CB8AC3E}">
        <p14:creationId xmlns:p14="http://schemas.microsoft.com/office/powerpoint/2010/main" val="20623108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9342" y="4490783"/>
            <a:ext cx="3699164" cy="2256381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87640" y="4658116"/>
            <a:ext cx="3602181" cy="2199884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87640" y="2346147"/>
            <a:ext cx="3164033" cy="2480960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36295" y="9304"/>
            <a:ext cx="3195203" cy="2421741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41666" y="93396"/>
            <a:ext cx="3731200" cy="2421741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37738" y="2487326"/>
            <a:ext cx="4449902" cy="4259838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1212"/>
          <a:stretch/>
        </p:blipFill>
        <p:spPr>
          <a:xfrm>
            <a:off x="90490" y="2487325"/>
            <a:ext cx="4036867" cy="2003457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653870" y="227356"/>
            <a:ext cx="3794629" cy="132343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ru-RU" sz="2000" dirty="0" err="1" smtClean="0"/>
              <a:t>Облысты</a:t>
            </a:r>
            <a:r>
              <a:rPr lang="kk-KZ" sz="2000" dirty="0" smtClean="0"/>
              <a:t>қ , қалалық деңгейде</a:t>
            </a:r>
          </a:p>
          <a:p>
            <a:pPr lvl="0"/>
            <a:r>
              <a:rPr lang="kk-KZ" sz="2000" dirty="0" smtClean="0"/>
              <a:t> коучинг</a:t>
            </a:r>
            <a:r>
              <a:rPr lang="kk-KZ" sz="2000" dirty="0"/>
              <a:t>,  </a:t>
            </a:r>
            <a:r>
              <a:rPr lang="kk-KZ" sz="2000" dirty="0" smtClean="0"/>
              <a:t>семинар</a:t>
            </a:r>
            <a:r>
              <a:rPr lang="kk-KZ" sz="2000" dirty="0"/>
              <a:t>, </a:t>
            </a:r>
            <a:r>
              <a:rPr lang="kk-KZ" sz="2000" dirty="0" smtClean="0"/>
              <a:t>шеберлік</a:t>
            </a:r>
          </a:p>
          <a:p>
            <a:pPr lvl="0"/>
            <a:r>
              <a:rPr lang="kk-KZ" sz="2000" dirty="0" smtClean="0"/>
              <a:t> сыныптар,дөңгелек </a:t>
            </a:r>
          </a:p>
          <a:p>
            <a:pPr lvl="0"/>
            <a:r>
              <a:rPr lang="kk-KZ" sz="2000" dirty="0"/>
              <a:t>ү</a:t>
            </a:r>
            <a:r>
              <a:rPr lang="kk-KZ" sz="2000" dirty="0" smtClean="0"/>
              <a:t>стелдерге қатыстым</a:t>
            </a:r>
            <a:endParaRPr lang="ru-RU" sz="2000" dirty="0"/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287" y="1536026"/>
            <a:ext cx="1634836" cy="1568317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24068" y="921342"/>
            <a:ext cx="1220076" cy="18911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38470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77334" y="166255"/>
            <a:ext cx="8596668" cy="332509"/>
          </a:xfrm>
        </p:spPr>
        <p:txBody>
          <a:bodyPr>
            <a:noAutofit/>
          </a:bodyPr>
          <a:lstStyle/>
          <a:p>
            <a:pPr lvl="0"/>
            <a:r>
              <a:rPr lang="kk-KZ" sz="1600" dirty="0"/>
              <a:t>Ашық сабақтар бердім. Жаңа әдіс –тәсілдерді қолданып сабақ өткіздім</a:t>
            </a:r>
            <a:r>
              <a:rPr lang="ru-RU" sz="1600" dirty="0"/>
              <a:t/>
            </a:r>
            <a:br>
              <a:rPr lang="ru-RU" sz="1600" dirty="0"/>
            </a:br>
            <a:endParaRPr lang="ru-RU" sz="1600" dirty="0"/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85983" y="3780704"/>
            <a:ext cx="2489121" cy="2288462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112" y="2670356"/>
            <a:ext cx="2539489" cy="2092036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8705" y="4854726"/>
            <a:ext cx="2610896" cy="1786609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17128" y="3332355"/>
            <a:ext cx="2436057" cy="3193472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6"/>
          <a:srcRect l="11362" r="4143" b="4196"/>
          <a:stretch/>
        </p:blipFill>
        <p:spPr>
          <a:xfrm rot="5400000">
            <a:off x="7527583" y="646601"/>
            <a:ext cx="2798620" cy="1837930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7"/>
          <a:srcRect l="13612" r="19817"/>
          <a:stretch/>
        </p:blipFill>
        <p:spPr>
          <a:xfrm rot="5400000">
            <a:off x="9612014" y="549609"/>
            <a:ext cx="2798620" cy="2031914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8"/>
          <a:srcRect l="3835" t="12989" r="1460"/>
          <a:stretch/>
        </p:blipFill>
        <p:spPr>
          <a:xfrm rot="10800000">
            <a:off x="8007927" y="3096490"/>
            <a:ext cx="4047730" cy="3595254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67598" y="604300"/>
            <a:ext cx="2718386" cy="2013288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 rotWithShape="1">
          <a:blip r:embed="rId10"/>
          <a:srcRect l="14435" t="24148" r="14707" b="8191"/>
          <a:stretch/>
        </p:blipFill>
        <p:spPr>
          <a:xfrm>
            <a:off x="2978047" y="555688"/>
            <a:ext cx="4875138" cy="27197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490083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6364" y="117764"/>
            <a:ext cx="2717629" cy="3404410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39071" y="105495"/>
            <a:ext cx="2404229" cy="2084698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1345" y="117764"/>
            <a:ext cx="2547726" cy="2237509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76867" y="2621539"/>
            <a:ext cx="1527568" cy="1992853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66312" y="2441799"/>
            <a:ext cx="1424570" cy="1737698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034360">
            <a:off x="566223" y="3801202"/>
            <a:ext cx="2627793" cy="2901217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70368" y="147954"/>
            <a:ext cx="1354657" cy="2054509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73408" y="1851167"/>
            <a:ext cx="1618592" cy="2277488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31673" y="3779604"/>
            <a:ext cx="1451031" cy="2052264"/>
          </a:xfrm>
          <a:prstGeom prst="rect">
            <a:avLst/>
          </a:prstGeom>
        </p:spPr>
      </p:pic>
      <p:pic>
        <p:nvPicPr>
          <p:cNvPr id="14" name="Рисунок 13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40383" y="4835926"/>
            <a:ext cx="1484642" cy="2052264"/>
          </a:xfrm>
          <a:prstGeom prst="rect">
            <a:avLst/>
          </a:prstGeom>
        </p:spPr>
      </p:pic>
      <p:pic>
        <p:nvPicPr>
          <p:cNvPr id="15" name="Рисунок 14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13876" y="4707316"/>
            <a:ext cx="2834524" cy="2061031"/>
          </a:xfrm>
          <a:prstGeom prst="rect">
            <a:avLst/>
          </a:prstGeom>
        </p:spPr>
      </p:pic>
      <p:pic>
        <p:nvPicPr>
          <p:cNvPr id="16" name="Рисунок 15"/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37613" y="4767202"/>
            <a:ext cx="1928249" cy="2130837"/>
          </a:xfrm>
          <a:prstGeom prst="rect">
            <a:avLst/>
          </a:prstGeom>
        </p:spPr>
      </p:pic>
      <p:pic>
        <p:nvPicPr>
          <p:cNvPr id="17" name="Рисунок 16"/>
          <p:cNvPicPr>
            <a:picLocks noChangeAspect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65862" y="5426372"/>
            <a:ext cx="2024153" cy="1431628"/>
          </a:xfrm>
          <a:prstGeom prst="rect">
            <a:avLst/>
          </a:prstGeom>
        </p:spPr>
      </p:pic>
      <p:pic>
        <p:nvPicPr>
          <p:cNvPr id="18" name="Рисунок 17"/>
          <p:cNvPicPr>
            <a:picLocks noChangeAspect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65862" y="4614392"/>
            <a:ext cx="1667243" cy="1179195"/>
          </a:xfrm>
          <a:prstGeom prst="rect">
            <a:avLst/>
          </a:prstGeom>
        </p:spPr>
      </p:pic>
      <p:pic>
        <p:nvPicPr>
          <p:cNvPr id="20" name="Рисунок 19"/>
          <p:cNvPicPr>
            <a:picLocks noChangeAspect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20639" y="1953384"/>
            <a:ext cx="1336549" cy="1837624"/>
          </a:xfrm>
          <a:prstGeom prst="rect">
            <a:avLst/>
          </a:prstGeom>
        </p:spPr>
      </p:pic>
      <p:pic>
        <p:nvPicPr>
          <p:cNvPr id="21" name="Рисунок 20"/>
          <p:cNvPicPr>
            <a:picLocks noChangeAspect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17169" y="2202463"/>
            <a:ext cx="1736406" cy="2387388"/>
          </a:xfrm>
          <a:prstGeom prst="rect">
            <a:avLst/>
          </a:prstGeom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83066" y="122583"/>
            <a:ext cx="2287302" cy="1953808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2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273" b="10504"/>
          <a:stretch/>
        </p:blipFill>
        <p:spPr>
          <a:xfrm>
            <a:off x="8494108" y="2303018"/>
            <a:ext cx="1305705" cy="2147159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2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22367" y="2197828"/>
            <a:ext cx="1689262" cy="2252350"/>
          </a:xfrm>
          <a:prstGeom prst="rect">
            <a:avLst/>
          </a:prstGeom>
        </p:spPr>
      </p:pic>
      <p:sp>
        <p:nvSpPr>
          <p:cNvPr id="22" name="Заголовок 1"/>
          <p:cNvSpPr txBox="1">
            <a:spLocks/>
          </p:cNvSpPr>
          <p:nvPr/>
        </p:nvSpPr>
        <p:spPr>
          <a:xfrm>
            <a:off x="681270" y="22376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r" defTabSz="457200" rtl="0" eaLnBrk="1" latinLnBrk="0" hangingPunct="1">
              <a:spcBef>
                <a:spcPct val="0"/>
              </a:spcBef>
              <a:buNone/>
              <a:defRPr sz="5400" kern="1200">
                <a:solidFill>
                  <a:schemeClr val="accent1">
                    <a:lumMod val="75000"/>
                  </a:schemeClr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kk-KZ" smtClean="0"/>
              <a:t>Конкурстарға қатыстым</a:t>
            </a:r>
            <a:r>
              <a:rPr lang="ru-RU" smtClean="0"/>
              <a:t/>
            </a:r>
            <a:br>
              <a:rPr lang="ru-RU" smtClean="0"/>
            </a:b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60548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42805" y="5233507"/>
            <a:ext cx="1377945" cy="1611134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04000" y="5224159"/>
            <a:ext cx="1143526" cy="1629831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08800" y="5056909"/>
            <a:ext cx="1098742" cy="1797081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07542" y="4320307"/>
            <a:ext cx="1529466" cy="2533683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99763" y="4289002"/>
            <a:ext cx="1401736" cy="1611134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16800" y="4572448"/>
            <a:ext cx="1132362" cy="1797081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28880" y="5246865"/>
            <a:ext cx="1100907" cy="1607125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71947" y="99803"/>
            <a:ext cx="1400656" cy="2158488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07542" y="2355274"/>
            <a:ext cx="1529466" cy="1963028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644904">
            <a:off x="557463" y="365886"/>
            <a:ext cx="2582868" cy="1937151"/>
          </a:xfrm>
          <a:prstGeom prst="rect">
            <a:avLst/>
          </a:prstGeom>
        </p:spPr>
      </p:pic>
      <p:pic>
        <p:nvPicPr>
          <p:cNvPr id="14" name="Рисунок 13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19524" y="4218461"/>
            <a:ext cx="2129505" cy="1028404"/>
          </a:xfrm>
          <a:prstGeom prst="rect">
            <a:avLst/>
          </a:prstGeom>
        </p:spPr>
      </p:pic>
      <p:pic>
        <p:nvPicPr>
          <p:cNvPr id="15" name="Рисунок 14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858810">
            <a:off x="261726" y="2465531"/>
            <a:ext cx="2514605" cy="1580925"/>
          </a:xfrm>
          <a:prstGeom prst="rect">
            <a:avLst/>
          </a:prstGeom>
        </p:spPr>
      </p:pic>
      <p:pic>
        <p:nvPicPr>
          <p:cNvPr id="16" name="Рисунок 15"/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444383">
            <a:off x="6233642" y="144164"/>
            <a:ext cx="1992504" cy="1408250"/>
          </a:xfrm>
          <a:prstGeom prst="rect">
            <a:avLst/>
          </a:prstGeom>
        </p:spPr>
      </p:pic>
      <p:pic>
        <p:nvPicPr>
          <p:cNvPr id="17" name="Рисунок 16"/>
          <p:cNvPicPr>
            <a:picLocks noChangeAspect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29973" y="1872047"/>
            <a:ext cx="2078779" cy="1312725"/>
          </a:xfrm>
          <a:prstGeom prst="rect">
            <a:avLst/>
          </a:prstGeom>
        </p:spPr>
      </p:pic>
      <p:pic>
        <p:nvPicPr>
          <p:cNvPr id="18" name="Рисунок 17"/>
          <p:cNvPicPr>
            <a:picLocks noChangeAspect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86940" y="185895"/>
            <a:ext cx="1733627" cy="1228372"/>
          </a:xfrm>
          <a:prstGeom prst="rect">
            <a:avLst/>
          </a:prstGeom>
        </p:spPr>
      </p:pic>
      <p:pic>
        <p:nvPicPr>
          <p:cNvPr id="19" name="Рисунок 18"/>
          <p:cNvPicPr>
            <a:picLocks noChangeAspect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61120" y="2006452"/>
            <a:ext cx="1718321" cy="1217527"/>
          </a:xfrm>
          <a:prstGeom prst="rect">
            <a:avLst/>
          </a:prstGeom>
        </p:spPr>
      </p:pic>
      <p:pic>
        <p:nvPicPr>
          <p:cNvPr id="20" name="Рисунок 19"/>
          <p:cNvPicPr>
            <a:picLocks noChangeAspect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03427" y="1525776"/>
            <a:ext cx="1205253" cy="1658995"/>
          </a:xfrm>
          <a:prstGeom prst="rect">
            <a:avLst/>
          </a:prstGeom>
        </p:spPr>
      </p:pic>
      <p:pic>
        <p:nvPicPr>
          <p:cNvPr id="21" name="Рисунок 20"/>
          <p:cNvPicPr>
            <a:picLocks noChangeAspect="1"/>
          </p:cNvPicPr>
          <p:nvPr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80767" y="2961712"/>
            <a:ext cx="976243" cy="1413163"/>
          </a:xfrm>
          <a:prstGeom prst="rect">
            <a:avLst/>
          </a:prstGeom>
        </p:spPr>
      </p:pic>
      <p:pic>
        <p:nvPicPr>
          <p:cNvPr id="22" name="Рисунок 21"/>
          <p:cNvPicPr>
            <a:picLocks noChangeAspect="1"/>
          </p:cNvPicPr>
          <p:nvPr/>
        </p:nvPicPr>
        <p:blipFill>
          <a:blip r:embed="rId2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56099" y="1479678"/>
            <a:ext cx="1107189" cy="1557225"/>
          </a:xfrm>
          <a:prstGeom prst="rect">
            <a:avLst/>
          </a:prstGeom>
        </p:spPr>
      </p:pic>
      <p:pic>
        <p:nvPicPr>
          <p:cNvPr id="23" name="Рисунок 22"/>
          <p:cNvPicPr>
            <a:picLocks noChangeAspect="1"/>
          </p:cNvPicPr>
          <p:nvPr/>
        </p:nvPicPr>
        <p:blipFill>
          <a:blip r:embed="rId2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9526005" y="1468581"/>
            <a:ext cx="1082179" cy="1551709"/>
          </a:xfrm>
          <a:prstGeom prst="rect">
            <a:avLst/>
          </a:prstGeom>
        </p:spPr>
      </p:pic>
      <p:pic>
        <p:nvPicPr>
          <p:cNvPr id="24" name="Рисунок 23"/>
          <p:cNvPicPr>
            <a:picLocks noChangeAspect="1"/>
          </p:cNvPicPr>
          <p:nvPr/>
        </p:nvPicPr>
        <p:blipFill>
          <a:blip r:embed="rId2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67911" y="3280094"/>
            <a:ext cx="1388266" cy="984126"/>
          </a:xfrm>
          <a:prstGeom prst="rect">
            <a:avLst/>
          </a:prstGeom>
        </p:spPr>
      </p:pic>
      <p:pic>
        <p:nvPicPr>
          <p:cNvPr id="25" name="Рисунок 24"/>
          <p:cNvPicPr>
            <a:picLocks noChangeAspect="1"/>
          </p:cNvPicPr>
          <p:nvPr/>
        </p:nvPicPr>
        <p:blipFill>
          <a:blip r:embed="rId2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26309" y="3282127"/>
            <a:ext cx="1429134" cy="1008614"/>
          </a:xfrm>
          <a:prstGeom prst="rect">
            <a:avLst/>
          </a:prstGeom>
        </p:spPr>
      </p:pic>
      <p:pic>
        <p:nvPicPr>
          <p:cNvPr id="26" name="Рисунок 25"/>
          <p:cNvPicPr>
            <a:picLocks noChangeAspect="1"/>
          </p:cNvPicPr>
          <p:nvPr/>
        </p:nvPicPr>
        <p:blipFill>
          <a:blip r:embed="rId2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51440" y="3319598"/>
            <a:ext cx="1218088" cy="969404"/>
          </a:xfrm>
          <a:prstGeom prst="rect">
            <a:avLst/>
          </a:prstGeom>
        </p:spPr>
      </p:pic>
      <p:pic>
        <p:nvPicPr>
          <p:cNvPr id="27" name="Рисунок 26"/>
          <p:cNvPicPr>
            <a:picLocks noChangeAspect="1"/>
          </p:cNvPicPr>
          <p:nvPr/>
        </p:nvPicPr>
        <p:blipFill>
          <a:blip r:embed="rId2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27494" y="3385072"/>
            <a:ext cx="1017345" cy="877088"/>
          </a:xfrm>
          <a:prstGeom prst="rect">
            <a:avLst/>
          </a:prstGeom>
        </p:spPr>
      </p:pic>
      <p:pic>
        <p:nvPicPr>
          <p:cNvPr id="28" name="Рисунок 27"/>
          <p:cNvPicPr>
            <a:picLocks noChangeAspect="1"/>
          </p:cNvPicPr>
          <p:nvPr/>
        </p:nvPicPr>
        <p:blipFill>
          <a:blip r:embed="rId2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18027" y="3425354"/>
            <a:ext cx="1185400" cy="865880"/>
          </a:xfrm>
          <a:prstGeom prst="rect">
            <a:avLst/>
          </a:prstGeom>
        </p:spPr>
      </p:pic>
      <p:pic>
        <p:nvPicPr>
          <p:cNvPr id="29" name="Рисунок 28"/>
          <p:cNvPicPr>
            <a:picLocks noChangeAspect="1"/>
          </p:cNvPicPr>
          <p:nvPr/>
        </p:nvPicPr>
        <p:blipFill>
          <a:blip r:embed="rId2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78496" y="3242918"/>
            <a:ext cx="1330184" cy="1073379"/>
          </a:xfrm>
          <a:prstGeom prst="rect">
            <a:avLst/>
          </a:prstGeom>
        </p:spPr>
      </p:pic>
      <p:pic>
        <p:nvPicPr>
          <p:cNvPr id="30" name="Рисунок 29"/>
          <p:cNvPicPr>
            <a:picLocks noChangeAspect="1"/>
          </p:cNvPicPr>
          <p:nvPr/>
        </p:nvPicPr>
        <p:blipFill>
          <a:blip r:embed="rId2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8347" y="3090169"/>
            <a:ext cx="1137658" cy="1242741"/>
          </a:xfrm>
          <a:prstGeom prst="rect">
            <a:avLst/>
          </a:prstGeom>
        </p:spPr>
      </p:pic>
      <p:pic>
        <p:nvPicPr>
          <p:cNvPr id="31" name="Рисунок 30" descr="C:\Users\777\Downloads\IMG_20200110_103131.jpg"/>
          <p:cNvPicPr/>
          <p:nvPr/>
        </p:nvPicPr>
        <p:blipFill rotWithShape="1">
          <a:blip r:embed="rId2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899" t="4417" r="9628" b="4961"/>
          <a:stretch/>
        </p:blipFill>
        <p:spPr bwMode="auto">
          <a:xfrm>
            <a:off x="87281" y="4027691"/>
            <a:ext cx="1058116" cy="1406040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32" name="Рисунок 31" descr="C:\Users\777\Downloads\IMG_20200110_103104.jpg"/>
          <p:cNvPicPr/>
          <p:nvPr/>
        </p:nvPicPr>
        <p:blipFill rotWithShape="1">
          <a:blip r:embed="rId3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954" t="2971" r="7830"/>
          <a:stretch/>
        </p:blipFill>
        <p:spPr bwMode="auto">
          <a:xfrm>
            <a:off x="1232591" y="3858294"/>
            <a:ext cx="1083151" cy="1575437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33" name="Рисунок 32" descr="C:\Users\777\Downloads\IMG_20200110_103051.jpg"/>
          <p:cNvPicPr/>
          <p:nvPr/>
        </p:nvPicPr>
        <p:blipFill rotWithShape="1">
          <a:blip r:embed="rId3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180" r="5441"/>
          <a:stretch/>
        </p:blipFill>
        <p:spPr bwMode="auto">
          <a:xfrm>
            <a:off x="86726" y="5510148"/>
            <a:ext cx="1090910" cy="1336614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34" name="Рисунок 33" descr="C:\Users\777\Downloads\IMG_20200110_103116.jpg"/>
          <p:cNvPicPr/>
          <p:nvPr/>
        </p:nvPicPr>
        <p:blipFill rotWithShape="1">
          <a:blip r:embed="rId3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801" t="9571" r="8282"/>
          <a:stretch/>
        </p:blipFill>
        <p:spPr bwMode="auto">
          <a:xfrm>
            <a:off x="1263748" y="5510148"/>
            <a:ext cx="1005887" cy="1296466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35" name="Рисунок 34" descr="C:\Users\777\Downloads\IMG_20200110_103124.jpg"/>
          <p:cNvPicPr/>
          <p:nvPr/>
        </p:nvPicPr>
        <p:blipFill>
          <a:blip r:embed="rId3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13157" y="3849328"/>
            <a:ext cx="1351602" cy="1660820"/>
          </a:xfrm>
          <a:prstGeom prst="rect">
            <a:avLst/>
          </a:prstGeom>
          <a:noFill/>
          <a:ln>
            <a:noFill/>
          </a:ln>
        </p:spPr>
      </p:pic>
      <p:pic>
        <p:nvPicPr>
          <p:cNvPr id="36" name="Рисунок 35" descr="C:\Users\777\Downloads\IMG_20200110_103116.jpg"/>
          <p:cNvPicPr/>
          <p:nvPr/>
        </p:nvPicPr>
        <p:blipFill rotWithShape="1">
          <a:blip r:embed="rId3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801" t="9571" r="8282"/>
          <a:stretch/>
        </p:blipFill>
        <p:spPr bwMode="auto">
          <a:xfrm>
            <a:off x="2442833" y="5586565"/>
            <a:ext cx="1142984" cy="1220050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37" name="Рисунок 36"/>
          <p:cNvPicPr>
            <a:picLocks noChangeAspect="1"/>
          </p:cNvPicPr>
          <p:nvPr/>
        </p:nvPicPr>
        <p:blipFill>
          <a:blip r:embed="rId3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936550">
            <a:off x="3446009" y="234965"/>
            <a:ext cx="2180563" cy="1517092"/>
          </a:xfrm>
          <a:prstGeom prst="rect">
            <a:avLst/>
          </a:prstGeom>
        </p:spPr>
      </p:pic>
      <p:sp>
        <p:nvSpPr>
          <p:cNvPr id="38" name="Заголовок 1"/>
          <p:cNvSpPr txBox="1">
            <a:spLocks/>
          </p:cNvSpPr>
          <p:nvPr/>
        </p:nvSpPr>
        <p:spPr>
          <a:xfrm>
            <a:off x="616339" y="22208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r" defTabSz="457200" rtl="0" eaLnBrk="1" latinLnBrk="0" hangingPunct="1">
              <a:spcBef>
                <a:spcPct val="0"/>
              </a:spcBef>
              <a:buNone/>
              <a:defRPr sz="5400" kern="1200">
                <a:solidFill>
                  <a:schemeClr val="accent1">
                    <a:lumMod val="75000"/>
                  </a:schemeClr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kk-KZ" smtClean="0"/>
              <a:t>Конкурстарға қатыстым</a:t>
            </a:r>
            <a:r>
              <a:rPr lang="ru-RU" smtClean="0"/>
              <a:t/>
            </a:r>
            <a:br>
              <a:rPr lang="ru-RU" smtClean="0"/>
            </a:b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5858643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6125" y="1239798"/>
            <a:ext cx="1671637" cy="2543796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17973" y="139419"/>
            <a:ext cx="2566576" cy="3873731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29893" y="4521848"/>
            <a:ext cx="2839220" cy="2031352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80646" y="417519"/>
            <a:ext cx="3920746" cy="2964873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111" t="11313" r="2503" b="201"/>
          <a:stretch/>
        </p:blipFill>
        <p:spPr>
          <a:xfrm>
            <a:off x="9292767" y="3602181"/>
            <a:ext cx="2331196" cy="3103417"/>
          </a:xfrm>
          <a:prstGeom prst="rect">
            <a:avLst/>
          </a:prstGeom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92468" y="2155684"/>
            <a:ext cx="2441864" cy="3255819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1031927" y="531912"/>
            <a:ext cx="4102405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kk-KZ" sz="2000" dirty="0">
                <a:solidFill>
                  <a:srgbClr val="FF0000"/>
                </a:solidFill>
              </a:rPr>
              <a:t>Баспасөз беттеріне </a:t>
            </a:r>
            <a:r>
              <a:rPr lang="kk-KZ" sz="2000" dirty="0" smtClean="0">
                <a:solidFill>
                  <a:srgbClr val="FF0000"/>
                </a:solidFill>
              </a:rPr>
              <a:t>материалдар</a:t>
            </a:r>
          </a:p>
          <a:p>
            <a:pPr lvl="0" algn="ctr"/>
            <a:r>
              <a:rPr lang="kk-KZ" sz="2000" dirty="0" smtClean="0">
                <a:solidFill>
                  <a:srgbClr val="FF0000"/>
                </a:solidFill>
              </a:rPr>
              <a:t> </a:t>
            </a:r>
            <a:r>
              <a:rPr lang="kk-KZ" sz="2000" dirty="0">
                <a:solidFill>
                  <a:srgbClr val="FF0000"/>
                </a:solidFill>
              </a:rPr>
              <a:t>жарияладым</a:t>
            </a:r>
            <a:endParaRPr lang="ru-RU" sz="2000" dirty="0">
              <a:solidFill>
                <a:srgbClr val="FF0000"/>
              </a:solidFill>
            </a:endParaRP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 rotWithShape="1">
          <a:blip r:embed="rId8"/>
          <a:srcRect l="2578" t="10145" r="2824" b="4412"/>
          <a:stretch/>
        </p:blipFill>
        <p:spPr>
          <a:xfrm rot="16200000">
            <a:off x="187888" y="4037563"/>
            <a:ext cx="2724603" cy="25522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842829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86915" y="105889"/>
            <a:ext cx="4070879" cy="3165251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71913" y="3200400"/>
            <a:ext cx="4215003" cy="3578802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425" y="3200400"/>
            <a:ext cx="3787487" cy="3578801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98174" y="3289300"/>
            <a:ext cx="4013920" cy="3489901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426" y="109888"/>
            <a:ext cx="3787487" cy="3090512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71913" y="109888"/>
            <a:ext cx="4215002" cy="3161252"/>
          </a:xfrm>
          <a:prstGeom prst="rect">
            <a:avLst/>
          </a:prstGeom>
        </p:spPr>
      </p:pic>
      <p:sp>
        <p:nvSpPr>
          <p:cNvPr id="10" name="Заголовок 1"/>
          <p:cNvSpPr txBox="1">
            <a:spLocks/>
          </p:cNvSpPr>
          <p:nvPr/>
        </p:nvSpPr>
        <p:spPr>
          <a:xfrm>
            <a:off x="84425" y="62329"/>
            <a:ext cx="11650375" cy="893635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60000" lnSpcReduction="20000"/>
          </a:bodyPr>
          <a:lstStyle>
            <a:lvl1pPr algn="r" defTabSz="457200" rtl="0" eaLnBrk="1" latinLnBrk="0" hangingPunct="1">
              <a:spcBef>
                <a:spcPct val="0"/>
              </a:spcBef>
              <a:buNone/>
              <a:defRPr sz="5400" kern="1200">
                <a:solidFill>
                  <a:schemeClr val="accent1">
                    <a:lumMod val="75000"/>
                  </a:schemeClr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kk-KZ" dirty="0" smtClean="0">
                <a:solidFill>
                  <a:srgbClr val="FF0000"/>
                </a:solidFill>
              </a:rPr>
              <a:t>Оқушыларды сыныптан тыс іс-шаралар ұйымдастырдым</a:t>
            </a:r>
            <a:r>
              <a:rPr lang="ru-RU" dirty="0" smtClean="0">
                <a:solidFill>
                  <a:srgbClr val="FF0000"/>
                </a:solidFill>
              </a:rPr>
              <a:t/>
            </a:r>
            <a:br>
              <a:rPr lang="ru-RU" dirty="0" smtClean="0">
                <a:solidFill>
                  <a:srgbClr val="FF0000"/>
                </a:solidFill>
              </a:rPr>
            </a:b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1" name="Заголовок 1"/>
          <p:cNvSpPr txBox="1">
            <a:spLocks/>
          </p:cNvSpPr>
          <p:nvPr/>
        </p:nvSpPr>
        <p:spPr>
          <a:xfrm>
            <a:off x="8007009" y="3145952"/>
            <a:ext cx="4105085" cy="959330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32500" lnSpcReduction="20000"/>
          </a:bodyPr>
          <a:lstStyle>
            <a:lvl1pPr algn="r" defTabSz="457200" rtl="0" eaLnBrk="1" latinLnBrk="0" hangingPunct="1">
              <a:spcBef>
                <a:spcPct val="0"/>
              </a:spcBef>
              <a:buNone/>
              <a:defRPr sz="5400" kern="1200">
                <a:solidFill>
                  <a:schemeClr val="accent1">
                    <a:lumMod val="75000"/>
                  </a:schemeClr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kk-KZ" dirty="0" smtClean="0">
                <a:solidFill>
                  <a:srgbClr val="FFFF00"/>
                </a:solidFill>
              </a:rPr>
              <a:t>Арнайы проектке оқушылармен</a:t>
            </a:r>
          </a:p>
          <a:p>
            <a:pPr algn="ctr"/>
            <a:r>
              <a:rPr lang="kk-KZ" dirty="0" smtClean="0">
                <a:solidFill>
                  <a:srgbClr val="FFFF00"/>
                </a:solidFill>
              </a:rPr>
              <a:t> бірге өз үлесімізді қостық</a:t>
            </a:r>
            <a:r>
              <a:rPr lang="ru-RU" dirty="0" smtClean="0">
                <a:solidFill>
                  <a:srgbClr val="FFFF00"/>
                </a:solidFill>
              </a:rPr>
              <a:t/>
            </a:r>
            <a:br>
              <a:rPr lang="ru-RU" dirty="0" smtClean="0">
                <a:solidFill>
                  <a:srgbClr val="FFFF00"/>
                </a:solidFill>
              </a:rPr>
            </a:br>
            <a:endParaRPr lang="ru-RU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435983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77334" y="1080654"/>
            <a:ext cx="8596668" cy="4641273"/>
          </a:xfrm>
        </p:spPr>
        <p:txBody>
          <a:bodyPr>
            <a:normAutofit/>
          </a:bodyPr>
          <a:lstStyle/>
          <a:p>
            <a:pPr algn="ctr"/>
            <a:r>
              <a:rPr lang="ru-RU" sz="2800" dirty="0" err="1"/>
              <a:t>П</a:t>
            </a:r>
            <a:r>
              <a:rPr lang="ru-RU" sz="2800" dirty="0" err="1" smtClean="0"/>
              <a:t>ікір</a:t>
            </a:r>
            <a:r>
              <a:rPr lang="ru-RU" sz="2800" dirty="0" smtClean="0"/>
              <a:t> </a:t>
            </a:r>
            <a:r>
              <a:rPr lang="ru-RU" sz="2800" dirty="0" err="1"/>
              <a:t>дегеніміз</a:t>
            </a:r>
            <a:r>
              <a:rPr lang="ru-RU" sz="2800" dirty="0"/>
              <a:t> — </a:t>
            </a:r>
            <a:r>
              <a:rPr lang="ru-RU" sz="2800" u="sng" dirty="0" err="1">
                <a:hlinkClick r:id="rId2"/>
              </a:rPr>
              <a:t>заттар</a:t>
            </a:r>
            <a:r>
              <a:rPr lang="ru-RU" sz="2800" dirty="0"/>
              <a:t>, </a:t>
            </a:r>
            <a:r>
              <a:rPr lang="ru-RU" sz="2800" dirty="0" err="1"/>
              <a:t>белгілер</a:t>
            </a:r>
            <a:r>
              <a:rPr lang="ru-RU" sz="2800" dirty="0"/>
              <a:t> </a:t>
            </a:r>
            <a:r>
              <a:rPr lang="ru-RU" sz="2800" dirty="0" err="1"/>
              <a:t>немесе</a:t>
            </a:r>
            <a:r>
              <a:rPr lang="ru-RU" sz="2800" dirty="0"/>
              <a:t> </a:t>
            </a:r>
            <a:r>
              <a:rPr lang="ru-RU" sz="2800" dirty="0" err="1">
                <a:hlinkClick r:id="rId2" tooltip="Зат"/>
              </a:rPr>
              <a:t>зат</a:t>
            </a:r>
            <a:r>
              <a:rPr lang="ru-RU" sz="2800" dirty="0"/>
              <a:t> пен </a:t>
            </a:r>
            <a:r>
              <a:rPr lang="ru-RU" sz="2800" dirty="0" err="1"/>
              <a:t>оның</a:t>
            </a:r>
            <a:r>
              <a:rPr lang="ru-RU" sz="2800" dirty="0"/>
              <a:t> </a:t>
            </a:r>
            <a:r>
              <a:rPr lang="ru-RU" sz="2800" dirty="0" err="1"/>
              <a:t>белгілері</a:t>
            </a:r>
            <a:r>
              <a:rPr lang="ru-RU" sz="2800" dirty="0"/>
              <a:t> </a:t>
            </a:r>
            <a:r>
              <a:rPr lang="ru-RU" sz="2800" dirty="0" err="1"/>
              <a:t>арасындағы</a:t>
            </a:r>
            <a:r>
              <a:rPr lang="ru-RU" sz="2800" dirty="0"/>
              <a:t> </a:t>
            </a:r>
            <a:r>
              <a:rPr lang="ru-RU" sz="2800" dirty="0" err="1"/>
              <a:t>қарым-қатынаста</a:t>
            </a:r>
            <a:r>
              <a:rPr lang="ru-RU" sz="2800" dirty="0"/>
              <a:t> (</a:t>
            </a:r>
            <a:r>
              <a:rPr lang="ru-RU" sz="2800" dirty="0" err="1"/>
              <a:t>терістеу</a:t>
            </a:r>
            <a:r>
              <a:rPr lang="ru-RU" sz="2800" dirty="0"/>
              <a:t> не </a:t>
            </a:r>
            <a:r>
              <a:rPr lang="ru-RU" sz="2800" dirty="0" err="1"/>
              <a:t>костау</a:t>
            </a:r>
            <a:r>
              <a:rPr lang="ru-RU" sz="2800" dirty="0"/>
              <a:t> </a:t>
            </a:r>
            <a:r>
              <a:rPr lang="ru-RU" sz="2800" dirty="0" err="1"/>
              <a:t>түрінде</a:t>
            </a:r>
            <a:r>
              <a:rPr lang="ru-RU" sz="2800" dirty="0"/>
              <a:t>) </a:t>
            </a:r>
            <a:r>
              <a:rPr lang="ru-RU" sz="2800" dirty="0" err="1"/>
              <a:t>бейнеленетін</a:t>
            </a:r>
            <a:r>
              <a:rPr lang="ru-RU" sz="2800" dirty="0"/>
              <a:t> </a:t>
            </a:r>
            <a:r>
              <a:rPr lang="ru-RU" sz="2800" dirty="0" err="1"/>
              <a:t>ойлау</a:t>
            </a:r>
            <a:r>
              <a:rPr lang="ru-RU" sz="2800" dirty="0"/>
              <a:t> </a:t>
            </a:r>
            <a:r>
              <a:rPr lang="ru-RU" sz="2800" dirty="0" err="1">
                <a:hlinkClick r:id="rId3" tooltip="Форма"/>
              </a:rPr>
              <a:t>формасы</a:t>
            </a:r>
            <a:r>
              <a:rPr lang="ru-RU" sz="2800" dirty="0" smtClean="0"/>
              <a:t>.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dirty="0"/>
              <a:t/>
            </a:r>
            <a:br>
              <a:rPr lang="ru-RU" dirty="0"/>
            </a:br>
            <a:r>
              <a:rPr lang="en-US" sz="1400" dirty="0">
                <a:hlinkClick r:id="rId4"/>
              </a:rPr>
              <a:t>https://kk.wikipedia.org/wiki/%D0%9F%D1%96%D0%BA%D1%96%D1%80</a:t>
            </a:r>
            <a:r>
              <a:rPr lang="ru-RU" sz="1400" dirty="0"/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39718629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3196" y="6007534"/>
            <a:ext cx="4733472" cy="604261"/>
          </a:xfrm>
        </p:spPr>
        <p:txBody>
          <a:bodyPr>
            <a:normAutofit/>
          </a:bodyPr>
          <a:lstStyle/>
          <a:p>
            <a:pPr algn="ctr"/>
            <a:r>
              <a:rPr lang="kk-KZ" sz="1400" dirty="0" smtClean="0"/>
              <a:t>Директордың оқу ісі-жөніндегі орынбасары </a:t>
            </a:r>
            <a:br>
              <a:rPr lang="kk-KZ" sz="1400" dirty="0" smtClean="0"/>
            </a:br>
            <a:r>
              <a:rPr lang="kk-KZ" sz="1400" dirty="0" smtClean="0"/>
              <a:t>Сангалиева Гульмира Калелкановнаның пікірі</a:t>
            </a:r>
            <a:endParaRPr lang="ru-RU" sz="1400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/>
          <a:srcRect l="5064" r="17884"/>
          <a:stretch/>
        </p:blipFill>
        <p:spPr>
          <a:xfrm rot="5400000">
            <a:off x="-364160" y="696706"/>
            <a:ext cx="5888184" cy="4733472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5400000">
            <a:off x="4750855" y="745403"/>
            <a:ext cx="5888185" cy="4636078"/>
          </a:xfrm>
          <a:prstGeom prst="rect">
            <a:avLst/>
          </a:prstGeom>
        </p:spPr>
      </p:pic>
      <p:sp>
        <p:nvSpPr>
          <p:cNvPr id="6" name="Заголовок 1"/>
          <p:cNvSpPr txBox="1">
            <a:spLocks/>
          </p:cNvSpPr>
          <p:nvPr/>
        </p:nvSpPr>
        <p:spPr>
          <a:xfrm>
            <a:off x="5279515" y="5996856"/>
            <a:ext cx="4733472" cy="604261"/>
          </a:xfrm>
          <a:prstGeom prst="rect">
            <a:avLst/>
          </a:prstGeom>
        </p:spPr>
        <p:txBody>
          <a:bodyPr vert="horz" lIns="91440" tIns="45720" rIns="91440" bIns="45720" rtlCol="0" anchor="t">
            <a:normAutofit fontScale="92500"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accent1">
                    <a:lumMod val="75000"/>
                  </a:schemeClr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kk-KZ" sz="1400" dirty="0" smtClean="0"/>
              <a:t>Мектеп психологы жүргізген «Ұжым ортасындағы мұғалімге деген көзқарас» сауалнамасының қорытындысы</a:t>
            </a:r>
            <a:endParaRPr lang="ru-RU" sz="1400" dirty="0"/>
          </a:p>
        </p:txBody>
      </p:sp>
    </p:spTree>
    <p:extLst>
      <p:ext uri="{BB962C8B-B14F-4D97-AF65-F5344CB8AC3E}">
        <p14:creationId xmlns:p14="http://schemas.microsoft.com/office/powerpoint/2010/main" val="11901967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2"/>
          <a:srcRect r="14454"/>
          <a:stretch/>
        </p:blipFill>
        <p:spPr>
          <a:xfrm rot="16200000">
            <a:off x="-817194" y="1274845"/>
            <a:ext cx="5796129" cy="3735348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3"/>
          <a:srcRect l="6452"/>
          <a:stretch/>
        </p:blipFill>
        <p:spPr>
          <a:xfrm rot="5400000">
            <a:off x="3039286" y="1320644"/>
            <a:ext cx="6017797" cy="3865422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4"/>
          <a:srcRect l="6069"/>
          <a:stretch/>
        </p:blipFill>
        <p:spPr>
          <a:xfrm rot="5400000">
            <a:off x="7033370" y="1339582"/>
            <a:ext cx="6017801" cy="3827550"/>
          </a:xfrm>
          <a:prstGeom prst="rect">
            <a:avLst/>
          </a:prstGeom>
        </p:spPr>
      </p:pic>
      <p:sp>
        <p:nvSpPr>
          <p:cNvPr id="8" name="Заголовок 1"/>
          <p:cNvSpPr txBox="1">
            <a:spLocks/>
          </p:cNvSpPr>
          <p:nvPr/>
        </p:nvSpPr>
        <p:spPr>
          <a:xfrm>
            <a:off x="193866" y="6151419"/>
            <a:ext cx="3754679" cy="35488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accent1">
                    <a:lumMod val="75000"/>
                  </a:schemeClr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kk-KZ" sz="2400" dirty="0" smtClean="0">
                <a:solidFill>
                  <a:schemeClr val="tx1"/>
                </a:solidFill>
              </a:rPr>
              <a:t>Әріптес пікірі</a:t>
            </a:r>
            <a:endParaRPr lang="ru-RU" sz="2400" dirty="0">
              <a:solidFill>
                <a:schemeClr val="tx1"/>
              </a:solidFill>
            </a:endParaRPr>
          </a:p>
        </p:txBody>
      </p:sp>
      <p:sp>
        <p:nvSpPr>
          <p:cNvPr id="9" name="Заголовок 1"/>
          <p:cNvSpPr txBox="1">
            <a:spLocks/>
          </p:cNvSpPr>
          <p:nvPr/>
        </p:nvSpPr>
        <p:spPr>
          <a:xfrm>
            <a:off x="3948545" y="6262254"/>
            <a:ext cx="3754679" cy="35488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accent1">
                    <a:lumMod val="75000"/>
                  </a:schemeClr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kk-KZ" sz="2400" dirty="0" smtClean="0">
                <a:solidFill>
                  <a:schemeClr val="tx1"/>
                </a:solidFill>
              </a:rPr>
              <a:t>Ата-ана пікірі</a:t>
            </a:r>
            <a:endParaRPr lang="ru-RU" sz="2400" dirty="0">
              <a:solidFill>
                <a:schemeClr val="tx1"/>
              </a:solidFill>
            </a:endParaRPr>
          </a:p>
        </p:txBody>
      </p:sp>
      <p:sp>
        <p:nvSpPr>
          <p:cNvPr id="11" name="Заголовок 1"/>
          <p:cNvSpPr txBox="1">
            <a:spLocks/>
          </p:cNvSpPr>
          <p:nvPr/>
        </p:nvSpPr>
        <p:spPr>
          <a:xfrm>
            <a:off x="7980896" y="6262254"/>
            <a:ext cx="3754679" cy="35488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accent1">
                    <a:lumMod val="75000"/>
                  </a:schemeClr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kk-KZ" sz="2400" dirty="0" smtClean="0">
                <a:solidFill>
                  <a:schemeClr val="tx1"/>
                </a:solidFill>
              </a:rPr>
              <a:t>Ата-ана пікірі</a:t>
            </a:r>
            <a:endParaRPr lang="ru-RU" sz="24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197618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038475" cy="858982"/>
          </a:xfrm>
        </p:spPr>
        <p:txBody>
          <a:bodyPr>
            <a:normAutofit fontScale="90000"/>
          </a:bodyPr>
          <a:lstStyle/>
          <a:p>
            <a:pPr algn="ctr"/>
            <a:r>
              <a:rPr lang="kk-KZ" dirty="0" smtClean="0"/>
              <a:t>Үйде оқытылатын оқушымыз Ақтілекті құттықтау кезеңдері</a:t>
            </a:r>
            <a:endParaRPr lang="ru-RU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6983" y="1052945"/>
            <a:ext cx="3423802" cy="4946074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66257" y="1052945"/>
            <a:ext cx="4286252" cy="5569528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201891" y="144319"/>
            <a:ext cx="2826327" cy="3381663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104909" y="3605643"/>
            <a:ext cx="3764972" cy="30168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256429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одзаголовок 2"/>
          <p:cNvSpPr>
            <a:spLocks noGrp="1"/>
          </p:cNvSpPr>
          <p:nvPr>
            <p:ph type="title"/>
          </p:nvPr>
        </p:nvSpPr>
        <p:spPr>
          <a:xfrm>
            <a:off x="303260" y="1260763"/>
            <a:ext cx="8596668" cy="2161310"/>
          </a:xfrm>
        </p:spPr>
        <p:txBody>
          <a:bodyPr>
            <a:normAutofit fontScale="90000"/>
          </a:bodyPr>
          <a:lstStyle/>
          <a:p>
            <a:pPr algn="r"/>
            <a:r>
              <a:rPr lang="ru-RU" dirty="0" err="1"/>
              <a:t>Маған</a:t>
            </a:r>
            <a:r>
              <a:rPr lang="ru-RU" dirty="0"/>
              <a:t> </a:t>
            </a:r>
            <a:r>
              <a:rPr lang="ru-RU" dirty="0" err="1"/>
              <a:t>жақсы</a:t>
            </a:r>
            <a:r>
              <a:rPr lang="ru-RU" dirty="0"/>
              <a:t> </a:t>
            </a:r>
            <a:r>
              <a:rPr lang="ru-RU" dirty="0" err="1"/>
              <a:t>мұғалім</a:t>
            </a:r>
            <a:r>
              <a:rPr lang="ru-RU" dirty="0"/>
              <a:t> </a:t>
            </a:r>
            <a:r>
              <a:rPr lang="ru-RU" dirty="0" err="1"/>
              <a:t>бәрінен</a:t>
            </a:r>
            <a:r>
              <a:rPr lang="ru-RU" dirty="0"/>
              <a:t> де </a:t>
            </a:r>
            <a:r>
              <a:rPr lang="ru-RU" dirty="0" err="1"/>
              <a:t>қымбат</a:t>
            </a:r>
            <a:r>
              <a:rPr lang="ru-RU" dirty="0"/>
              <a:t>, </a:t>
            </a:r>
            <a:r>
              <a:rPr lang="ru-RU" dirty="0" err="1"/>
              <a:t>өйткені</a:t>
            </a:r>
            <a:r>
              <a:rPr lang="ru-RU" dirty="0"/>
              <a:t> </a:t>
            </a:r>
            <a:r>
              <a:rPr lang="ru-RU" dirty="0" err="1"/>
              <a:t>мұғалім</a:t>
            </a:r>
            <a:r>
              <a:rPr lang="ru-RU" dirty="0"/>
              <a:t> – </a:t>
            </a:r>
            <a:r>
              <a:rPr lang="ru-RU" dirty="0" err="1"/>
              <a:t>мектептің</a:t>
            </a:r>
            <a:r>
              <a:rPr lang="ru-RU" dirty="0"/>
              <a:t> </a:t>
            </a:r>
            <a:r>
              <a:rPr lang="ru-RU" dirty="0" err="1"/>
              <a:t>жүрегі</a:t>
            </a:r>
            <a:r>
              <a:rPr lang="ru-RU" dirty="0"/>
              <a:t>. </a:t>
            </a:r>
            <a:r>
              <a:rPr lang="en-US" dirty="0" smtClean="0"/>
              <a:t/>
            </a:r>
            <a:br>
              <a:rPr lang="en-US" dirty="0" smtClean="0"/>
            </a:br>
            <a:r>
              <a:rPr lang="en-US" dirty="0"/>
              <a:t/>
            </a:r>
            <a:br>
              <a:rPr lang="en-US" dirty="0"/>
            </a:br>
            <a:r>
              <a:rPr lang="ru-RU" dirty="0" err="1" smtClean="0"/>
              <a:t>Ыбырай</a:t>
            </a:r>
            <a:r>
              <a:rPr lang="ru-RU" dirty="0" smtClean="0"/>
              <a:t> </a:t>
            </a:r>
            <a:r>
              <a:rPr lang="ru-RU" dirty="0" err="1"/>
              <a:t>Алтынсарин</a:t>
            </a:r>
            <a:r>
              <a:rPr lang="ru-RU" sz="4800" dirty="0"/>
              <a:t/>
            </a:r>
            <a:br>
              <a:rPr lang="ru-RU" sz="4800" dirty="0"/>
            </a:br>
            <a:endParaRPr lang="ru-RU" sz="48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634557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Аспект">
  <a:themeElements>
    <a:clrScheme name="Аспект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F496CB"/>
      </a:accent1>
      <a:accent2>
        <a:srgbClr val="BC356F"/>
      </a:accent2>
      <a:accent3>
        <a:srgbClr val="E65331"/>
      </a:accent3>
      <a:accent4>
        <a:srgbClr val="F27E19"/>
      </a:accent4>
      <a:accent5>
        <a:srgbClr val="F2AC19"/>
      </a:accent5>
      <a:accent6>
        <a:srgbClr val="BC80E0"/>
      </a:accent6>
      <a:hlink>
        <a:srgbClr val="EF5285"/>
      </a:hlink>
      <a:folHlink>
        <a:srgbClr val="F77F90"/>
      </a:folHlink>
    </a:clrScheme>
    <a:fontScheme name="Аспект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Аспект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23659B44-6E34-4CE8-8F0D-387DA7996826}"/>
    </a:ext>
  </a:extLst>
</a:theme>
</file>

<file path=ppt/theme/theme2.xml><?xml version="1.0" encoding="utf-8"?>
<a:theme xmlns:a="http://schemas.openxmlformats.org/drawingml/2006/main" name="Badge">
  <a:themeElements>
    <a:clrScheme name="Badge">
      <a:dk1>
        <a:sysClr val="windowText" lastClr="000000"/>
      </a:dk1>
      <a:lt1>
        <a:sysClr val="window" lastClr="FFFFFF"/>
      </a:lt1>
      <a:dk2>
        <a:srgbClr val="2A1A00"/>
      </a:dk2>
      <a:lt2>
        <a:srgbClr val="F3F3F2"/>
      </a:lt2>
      <a:accent1>
        <a:srgbClr val="F8B323"/>
      </a:accent1>
      <a:accent2>
        <a:srgbClr val="656A59"/>
      </a:accent2>
      <a:accent3>
        <a:srgbClr val="46B2B5"/>
      </a:accent3>
      <a:accent4>
        <a:srgbClr val="8CAA7E"/>
      </a:accent4>
      <a:accent5>
        <a:srgbClr val="D36F68"/>
      </a:accent5>
      <a:accent6>
        <a:srgbClr val="826276"/>
      </a:accent6>
      <a:hlink>
        <a:srgbClr val="46B2B5"/>
      </a:hlink>
      <a:folHlink>
        <a:srgbClr val="A46694"/>
      </a:folHlink>
    </a:clrScheme>
    <a:fontScheme name="Badge">
      <a:majorFont>
        <a:latin typeface="Impact" panose="020B080603090205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ill Sans MT" panose="020B0502020104020203"/>
        <a:ea typeface=""/>
        <a:cs typeface=""/>
        <a:font script="Grek" typeface="Corbel"/>
        <a:font script="Cyrl" typeface="Corbel"/>
        <a:font script="Jpan" typeface="メイリオ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Badg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in">
          <a:solidFill>
            <a:schemeClr val="phClr"/>
          </a:solidFill>
          <a:prstDash val="solid"/>
        </a:ln>
        <a:ln w="12700" cap="flat" cmpd="sng" algn="in">
          <a:solidFill>
            <a:schemeClr val="phClr"/>
          </a:solidFill>
          <a:prstDash val="solid"/>
        </a:ln>
        <a:ln w="50800" cap="flat" cmpd="sng" algn="in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38100" dist="25400" dir="5400000" algn="ctr" rotWithShape="0">
              <a:srgbClr val="000000">
                <a:alpha val="25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Badge" id="{71A07785-5930-41D4-9A83-E23602B48E98}" vid="{771EA782-DFA6-45B1-AEA3-661F1715B310}"/>
    </a:ext>
  </a:extLst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2186</TotalTime>
  <Words>842</Words>
  <Application>Microsoft Office PowerPoint</Application>
  <PresentationFormat>Широкоэкранный</PresentationFormat>
  <Paragraphs>196</Paragraphs>
  <Slides>26</Slides>
  <Notes>2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10</vt:i4>
      </vt:variant>
      <vt:variant>
        <vt:lpstr>Тема</vt:lpstr>
      </vt:variant>
      <vt:variant>
        <vt:i4>2</vt:i4>
      </vt:variant>
      <vt:variant>
        <vt:lpstr>Заголовки слайдов</vt:lpstr>
      </vt:variant>
      <vt:variant>
        <vt:i4>26</vt:i4>
      </vt:variant>
    </vt:vector>
  </HeadingPairs>
  <TitlesOfParts>
    <vt:vector size="38" baseType="lpstr">
      <vt:lpstr>Arial</vt:lpstr>
      <vt:lpstr>Calibri</vt:lpstr>
      <vt:lpstr>Corbel</vt:lpstr>
      <vt:lpstr>Gill Sans MT</vt:lpstr>
      <vt:lpstr>Impact</vt:lpstr>
      <vt:lpstr>Open Sans</vt:lpstr>
      <vt:lpstr>PT Sans</vt:lpstr>
      <vt:lpstr>Times New Roman</vt:lpstr>
      <vt:lpstr>Trebuchet MS</vt:lpstr>
      <vt:lpstr>Wingdings 3</vt:lpstr>
      <vt:lpstr>Аспект</vt:lpstr>
      <vt:lpstr>Badge</vt:lpstr>
      <vt:lpstr>Презентация PowerPoint</vt:lpstr>
      <vt:lpstr>Жай мұғалім хабарлайды, Жақсы мұғалім түсіндіреді, Керемет мұғалім көрсетеді. Ұлы мұғалім шабыттандырады.                                      Уильям Уорд,ағылшын ағартушысы. </vt:lpstr>
      <vt:lpstr>    Әрбір адам өзінің нәтижелі еңбегінің қорытындысын мойындатуға мұқтаж. Бұл талапты жүзеге асыру үшін марапаттау (вознаграждение) қолданылады. Источник: https://kadry.mcfr.kz/article/737-qqq-15-m1-20-01-2015-marapattau-men-jazalau?token=24b60699-bcaa-11a0-917d-2d014c17b912&amp;ttl=7776000&amp;ustp=W  </vt:lpstr>
      <vt:lpstr>Менің Марапаттарым</vt:lpstr>
      <vt:lpstr>Презентация PowerPoint</vt:lpstr>
      <vt:lpstr>Презентация PowerPoint</vt:lpstr>
      <vt:lpstr>Мониторинг дегеніміз – «оқытушы – білімгер» жүйесінде білімгерлердің дамуы, оқыту мен тәрбиелеуде сапалы нәтижелерін жүйелі, үздіксіз бақылау.  https://infourok.ru/pedagogikali-monitoring-outrbie-rdisin-basaru-rali-1912175.html</vt:lpstr>
      <vt:lpstr>Педагогикалық жұмыстың мониторинг көрсеткіші</vt:lpstr>
      <vt:lpstr>Пән бойынша мониторинг жұмысы (2020 жыл)</vt:lpstr>
      <vt:lpstr>Мұғалім және оқушының конкурстар,олимпиадаларға қатысу мониторинг көрінісі</vt:lpstr>
      <vt:lpstr>Шығармашылықпен жұмыс жасайтын адамның негізгі іс – әрекеті ақыл ойға, әрі алған білімді басқа іс – әрекетте тасымалдай алуға негіздейді. «Шығармашылық»  сөзінің төркіні этимологиясы «шығару», «ойлап табу» дегенге келіп саяды. Демек жаңа нәрсе ойлап табу, сол арқылы жетістікке қол жеткізу деп түсіну керек.   https://bilim-all.kz/article/2195-Oqushylardyn-shygarmyshylyq-qabiletterin-arttyru-zholdary</vt:lpstr>
      <vt:lpstr>Менің шығармашылық тақырыбым: Жаңа әдіс-тәсілдерді қолдана отырып, оқушылардың функционалдық сауаттылығын арттыру.</vt:lpstr>
      <vt:lpstr>Презентация PowerPoint</vt:lpstr>
      <vt:lpstr>Тренер ретінде мұғалімдерді оқыттым </vt:lpstr>
      <vt:lpstr>Әдістемелік құралдар  </vt:lpstr>
      <vt:lpstr>Презентация PowerPoint</vt:lpstr>
      <vt:lpstr>Ашық сабақтар бердім. Жаңа әдіс –тәсілдерді қолданып сабақ өткіздім </vt:lpstr>
      <vt:lpstr>Презентация PowerPoint</vt:lpstr>
      <vt:lpstr>Презентация PowerPoint</vt:lpstr>
      <vt:lpstr>Презентация PowerPoint</vt:lpstr>
      <vt:lpstr>Презентация PowerPoint</vt:lpstr>
      <vt:lpstr>Пікір дегеніміз — заттар, белгілер немесе зат пен оның белгілері арасындағы қарым-қатынаста (терістеу не костау түрінде) бейнеленетін ойлау формасы.  https://kk.wikipedia.org/wiki/%D0%9F%D1%96%D0%BA%D1%96%D1%80 </vt:lpstr>
      <vt:lpstr>Директордың оқу ісі-жөніндегі орынбасары  Сангалиева Гульмира Калелкановнаның пікірі</vt:lpstr>
      <vt:lpstr>Презентация PowerPoint</vt:lpstr>
      <vt:lpstr>Үйде оқытылатын оқушымыз Ақтілекті құттықтау кезеңдері</vt:lpstr>
      <vt:lpstr>Маған жақсы мұғалім бәрінен де қымбат, өйткені мұғалім – мектептің жүрегі.   Ыбырай Алтынсарин </vt:lpstr>
    </vt:vector>
  </TitlesOfParts>
  <Company>SPecialiST RePack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777</dc:creator>
  <cp:lastModifiedBy>777</cp:lastModifiedBy>
  <cp:revision>145</cp:revision>
  <dcterms:created xsi:type="dcterms:W3CDTF">2020-02-16T15:38:03Z</dcterms:created>
  <dcterms:modified xsi:type="dcterms:W3CDTF">2020-05-13T17:21:40Z</dcterms:modified>
</cp:coreProperties>
</file>