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80" autoAdjust="0"/>
  </p:normalViewPr>
  <p:slideViewPr>
    <p:cSldViewPr>
      <p:cViewPr>
        <p:scale>
          <a:sx n="110" d="100"/>
          <a:sy n="110" d="100"/>
        </p:scale>
        <p:origin x="-990" y="1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00050" y="1828800"/>
            <a:ext cx="5888736" cy="24384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00050" y="4304715"/>
            <a:ext cx="5891022" cy="23368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764" y="1755648"/>
            <a:ext cx="5829300" cy="1816608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7764" y="3606219"/>
            <a:ext cx="5829300" cy="2012949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473664"/>
            <a:ext cx="3030141" cy="879136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2479677"/>
            <a:ext cx="3031331" cy="873124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3352800"/>
            <a:ext cx="303014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352800"/>
            <a:ext cx="303133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229350" cy="1524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685803"/>
            <a:ext cx="2057400" cy="154940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350" y="2235200"/>
            <a:ext cx="2057400" cy="6096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681287" y="2235200"/>
            <a:ext cx="3833813" cy="6096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2374315" y="1477436"/>
            <a:ext cx="3943350" cy="54864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6003101" y="7146359"/>
            <a:ext cx="116586" cy="20726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69329"/>
            <a:ext cx="1659636" cy="211016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771713"/>
            <a:ext cx="1657350" cy="290576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057900" y="8475134"/>
            <a:ext cx="457200" cy="486833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2614345" y="1599356"/>
            <a:ext cx="3463290" cy="524256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7144" y="7755467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3286125" y="8293101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1219202"/>
            <a:ext cx="1543050" cy="6949017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1219202"/>
            <a:ext cx="4514850" cy="6949017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7144" y="-9525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286125" y="-9525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42900" y="2580640"/>
            <a:ext cx="6172200" cy="5852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10.04.2018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000250" y="8475134"/>
            <a:ext cx="25146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5943600" y="8475134"/>
            <a:ext cx="5715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4263" y="269877"/>
            <a:ext cx="6885411" cy="865632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179512"/>
            <a:ext cx="6326460" cy="8784976"/>
          </a:xfrm>
        </p:spPr>
        <p:txBody>
          <a:bodyPr>
            <a:noAutofit/>
          </a:bodyPr>
          <a:lstStyle/>
          <a:p>
            <a:pPr marL="0" indent="324000" algn="ctr">
              <a:lnSpc>
                <a:spcPct val="120000"/>
              </a:lnSpc>
              <a:spcBef>
                <a:spcPts val="0"/>
              </a:spcBef>
              <a:buNone/>
            </a:pPr>
            <a:endParaRPr lang="kk-KZ" sz="1000" b="1" dirty="0" smtClean="0">
              <a:latin typeface="Georgia" pitchFamily="18" charset="0"/>
            </a:endParaRPr>
          </a:p>
          <a:p>
            <a:pPr marL="0" indent="324000" algn="ctr">
              <a:lnSpc>
                <a:spcPct val="120000"/>
              </a:lnSpc>
              <a:spcBef>
                <a:spcPts val="0"/>
              </a:spcBef>
              <a:buNone/>
            </a:pPr>
            <a:endParaRPr lang="kk-KZ" sz="1000" b="1" dirty="0">
              <a:latin typeface="Georgia" pitchFamily="18" charset="0"/>
            </a:endParaRPr>
          </a:p>
          <a:p>
            <a:pPr marL="0" indent="32400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latin typeface="Georgia" pitchFamily="18" charset="0"/>
              </a:rPr>
              <a:t>ТҮЙІНДЕМЕ</a:t>
            </a:r>
            <a:endParaRPr lang="ru-RU" sz="1400" b="1" dirty="0" smtClean="0">
              <a:latin typeface="Georgia" pitchFamily="18" charset="0"/>
            </a:endParaRPr>
          </a:p>
          <a:p>
            <a:pPr marL="0" indent="32400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dirty="0" smtClean="0">
                <a:latin typeface="Georgia" pitchFamily="18" charset="0"/>
              </a:rPr>
              <a:t> </a:t>
            </a:r>
            <a:r>
              <a:rPr lang="kk-KZ" sz="1400" cap="all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Georgia" pitchFamily="18" charset="0"/>
              </a:rPr>
              <a:t>               </a:t>
            </a:r>
            <a:r>
              <a:rPr lang="kk-KZ" sz="1400" b="1" dirty="0" smtClean="0">
                <a:solidFill>
                  <a:srgbClr val="FFFF00"/>
                </a:solidFill>
                <a:latin typeface="Georgia" pitchFamily="18" charset="0"/>
              </a:rPr>
              <a:t>КУСЕЙНОВА АЖАР </a:t>
            </a:r>
            <a:r>
              <a:rPr lang="kk-KZ" sz="1400" b="1" dirty="0" smtClean="0">
                <a:solidFill>
                  <a:srgbClr val="FFFF00"/>
                </a:solidFill>
                <a:latin typeface="Georgia" pitchFamily="18" charset="0"/>
              </a:rPr>
              <a:t>ЖАЙЛХАНОВНА</a:t>
            </a:r>
          </a:p>
          <a:p>
            <a:pPr marL="0" indent="324000"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1400" b="1" cap="all" dirty="0" smtClean="0">
              <a:ln w="31550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Georgia" pitchFamily="18" charset="0"/>
            </a:endParaRPr>
          </a:p>
          <a:p>
            <a:pPr marL="0" indent="324000" algn="r">
              <a:lnSpc>
                <a:spcPct val="120000"/>
              </a:lnSpc>
              <a:spcBef>
                <a:spcPts val="0"/>
              </a:spcBef>
              <a:buNone/>
            </a:pPr>
            <a:endParaRPr lang="ru-RU" sz="1400" b="1" dirty="0" smtClean="0">
              <a:solidFill>
                <a:srgbClr val="002060"/>
              </a:solidFill>
              <a:latin typeface="Georgia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Туған жылы: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10.04.1962 жыл</a:t>
            </a:r>
          </a:p>
          <a:p>
            <a:pPr marL="0" lv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Телефоны:  </a:t>
            </a:r>
            <a:r>
              <a:rPr lang="kk-KZ" sz="1400" b="1" dirty="0">
                <a:latin typeface="Times New Roman" pitchFamily="18" charset="0"/>
                <a:cs typeface="Times New Roman" pitchFamily="18" charset="0"/>
              </a:rPr>
              <a:t>8777-220-51-95, 8-71336-79548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Мекен-жайы: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Ақтөбе </a:t>
            </a: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облысы, Хромтау ауданы, Бөгетсай, </a:t>
            </a:r>
            <a:endParaRPr lang="kk-KZ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Есет батыр </a:t>
            </a:r>
            <a:r>
              <a:rPr lang="kk-KZ" sz="1400" b="1" dirty="0" smtClean="0">
                <a:latin typeface="Times New Roman" pitchFamily="18" charset="0"/>
                <a:cs typeface="Times New Roman" pitchFamily="18" charset="0"/>
              </a:rPr>
              <a:t>көшесі </a:t>
            </a:r>
            <a:r>
              <a:rPr lang="kk-KZ" sz="1400" b="1" smtClean="0">
                <a:latin typeface="Times New Roman" pitchFamily="18" charset="0"/>
                <a:cs typeface="Times New Roman" pitchFamily="18" charset="0"/>
              </a:rPr>
              <a:t>№ 14үй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Тұрмыс жағдайы: </a:t>
            </a: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Көп балалы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</a:t>
            </a: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Ұлты: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қазақ</a:t>
            </a:r>
            <a:endParaRPr lang="kk-KZ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Білімі</a:t>
            </a: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жоғары</a:t>
            </a:r>
            <a:endParaRPr lang="en-US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Мамандығы</a:t>
            </a: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Бастауыш оқытудың педагогикасы мен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әдістемесі</a:t>
            </a: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Жалпы еңбек өтілі: 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39 </a:t>
            </a:r>
            <a:r>
              <a:rPr lang="ru-RU"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  <a:endParaRPr lang="kk-KZ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Пед.өтілі</a:t>
            </a: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жыл</a:t>
            </a: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Санаты</a:t>
            </a: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Біліктілігі жоғары деңгейдегі  жоғарғы санатты бастауыш </a:t>
            </a:r>
            <a:endParaRPr lang="kk-KZ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класс мұғалімі</a:t>
            </a:r>
            <a:endParaRPr lang="en-US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Жұмыс орны: </a:t>
            </a:r>
            <a:r>
              <a:rPr lang="kk-KZ" sz="1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“Бөгетсай  мектеп- гимназиясы”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КММ, бастауыш класс</a:t>
            </a: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мұғалімі, класс жетекшісі</a:t>
            </a: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Қызығушылығы: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гүл өсіру, тігін тігу, хорда ән айту, лирикалық</a:t>
            </a: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өлеңдер оқу.</a:t>
            </a: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324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kk-KZ" sz="1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kk-KZ" sz="1000" dirty="0" smtClean="0">
                <a:latin typeface="Times New Roman" pitchFamily="18" charset="0"/>
                <a:cs typeface="Times New Roman" pitchFamily="18" charset="0"/>
              </a:rPr>
            </a:b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418</TotalTime>
  <Words>1</Words>
  <Application>Microsoft Office PowerPoint</Application>
  <PresentationFormat>Экран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Поток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Хромтау ауданы  Бөгетсай орта мектебі </dc:title>
  <cp:lastModifiedBy>Admin</cp:lastModifiedBy>
  <cp:revision>62</cp:revision>
  <dcterms:modified xsi:type="dcterms:W3CDTF">2018-04-09T19:43:59Z</dcterms:modified>
</cp:coreProperties>
</file>