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82" r:id="rId5"/>
    <p:sldId id="290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78" r:id="rId14"/>
    <p:sldId id="266" r:id="rId15"/>
    <p:sldId id="274" r:id="rId16"/>
    <p:sldId id="276" r:id="rId17"/>
    <p:sldId id="277" r:id="rId18"/>
    <p:sldId id="289" r:id="rId19"/>
    <p:sldId id="287" r:id="rId20"/>
    <p:sldId id="288" r:id="rId21"/>
    <p:sldId id="275" r:id="rId22"/>
    <p:sldId id="293" r:id="rId23"/>
    <p:sldId id="294" r:id="rId24"/>
    <p:sldId id="268" r:id="rId25"/>
    <p:sldId id="269" r:id="rId26"/>
    <p:sldId id="270" r:id="rId27"/>
    <p:sldId id="271" r:id="rId28"/>
    <p:sldId id="272" r:id="rId29"/>
    <p:sldId id="273" r:id="rId30"/>
    <p:sldId id="283" r:id="rId31"/>
    <p:sldId id="279" r:id="rId32"/>
    <p:sldId id="280" r:id="rId33"/>
    <p:sldId id="281" r:id="rId34"/>
    <p:sldId id="284" r:id="rId35"/>
    <p:sldId id="291" r:id="rId36"/>
    <p:sldId id="292" r:id="rId37"/>
    <p:sldId id="285" r:id="rId38"/>
    <p:sldId id="286" r:id="rId39"/>
    <p:sldId id="295" r:id="rId40"/>
    <p:sldId id="296" r:id="rId41"/>
    <p:sldId id="297" r:id="rId42"/>
    <p:sldId id="298" r:id="rId43"/>
    <p:sldId id="300" r:id="rId44"/>
    <p:sldId id="299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19" r:id="rId54"/>
    <p:sldId id="318" r:id="rId55"/>
    <p:sldId id="322" r:id="rId56"/>
    <p:sldId id="321" r:id="rId57"/>
    <p:sldId id="309" r:id="rId58"/>
    <p:sldId id="310" r:id="rId59"/>
    <p:sldId id="320" r:id="rId60"/>
    <p:sldId id="311" r:id="rId61"/>
    <p:sldId id="312" r:id="rId62"/>
    <p:sldId id="313" r:id="rId63"/>
    <p:sldId id="314" r:id="rId64"/>
    <p:sldId id="315" r:id="rId65"/>
    <p:sldId id="316" r:id="rId66"/>
    <p:sldId id="317" r:id="rId6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2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48607-49BA-438D-9C93-4A3DD41813E0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FE2DCEF-7846-4DF5-9FD4-3B0209E4287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1F48607-49BA-438D-9C93-4A3DD41813E0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FFE2DCEF-7846-4DF5-9FD4-3B0209E4287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48607-49BA-438D-9C93-4A3DD41813E0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2DCEF-7846-4DF5-9FD4-3B0209E4287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48607-49BA-438D-9C93-4A3DD41813E0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2DCEF-7846-4DF5-9FD4-3B0209E4287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2DCEF-7846-4DF5-9FD4-3B0209E4287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48607-49BA-438D-9C93-4A3DD41813E0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48607-49BA-438D-9C93-4A3DD41813E0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2DCEF-7846-4DF5-9FD4-3B0209E4287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48607-49BA-438D-9C93-4A3DD41813E0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2DCEF-7846-4DF5-9FD4-3B0209E4287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1F48607-49BA-438D-9C93-4A3DD41813E0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FFE2DCEF-7846-4DF5-9FD4-3B0209E4287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48607-49BA-438D-9C93-4A3DD41813E0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FE2DCEF-7846-4DF5-9FD4-3B0209E4287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48607-49BA-438D-9C93-4A3DD41813E0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2DCEF-7846-4DF5-9FD4-3B0209E4287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48607-49BA-438D-9C93-4A3DD41813E0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2DCEF-7846-4DF5-9FD4-3B0209E4287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1F48607-49BA-438D-9C93-4A3DD41813E0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FFE2DCEF-7846-4DF5-9FD4-3B0209E4287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Портфолио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642918"/>
            <a:ext cx="8229600" cy="4525963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Учитель  начальных классов</a:t>
            </a:r>
          </a:p>
          <a:p>
            <a:pPr algn="ctr"/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Ахметова  </a:t>
            </a:r>
            <a:r>
              <a:rPr lang="ru-RU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Айнур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ru-RU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Сайлаубековна</a:t>
            </a:r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ОСШ № 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 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им. </a:t>
            </a:r>
            <a:r>
              <a:rPr lang="ru-RU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И.Ф.Халипова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с ДМЦ</a:t>
            </a:r>
          </a:p>
          <a:p>
            <a:pPr algn="ctr"/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</a:t>
            </a:r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 Талгар</a:t>
            </a:r>
          </a:p>
          <a:p>
            <a:pPr algn="ctr"/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Стаж  работы: 20 лет</a:t>
            </a:r>
          </a:p>
          <a:p>
            <a:pPr algn="ctr"/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Категория:  Педагог-исследователь</a:t>
            </a:r>
          </a:p>
          <a:p>
            <a:pPr algn="ctr"/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Образование: Высшее</a:t>
            </a:r>
          </a:p>
          <a:p>
            <a:pPr algn="ctr"/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Дата рождения:  05.11.1977</a:t>
            </a:r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сканер\2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C:\Users\User\Desktop\сканер\6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2" name="Picture 2" descr="C:\Users\User\Desktop\сканер\5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462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User\Desktop\сканер\3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14290"/>
            <a:ext cx="8786874" cy="6643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User\Desktop\сканер\19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462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сканер\27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462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User\Desktop\сканер\28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462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User\Desktop\сканер\32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0"/>
            <a:ext cx="8501122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User\Desktop\сканер\005 АХМЕТОВ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5008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User\Desktop\сканер\26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0"/>
            <a:ext cx="8429684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C:\Users\User\Desktop\сканер\25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2971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User\Desktop\сканер\31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0"/>
            <a:ext cx="8501122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User\Desktop\сканер\7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0"/>
            <a:ext cx="8429684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User\Desktop\сканер\23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0"/>
            <a:ext cx="857256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User\Desktop\сканер\24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85828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0" name="Picture 2" descr="C:\Users\User\Desktop\сканер\29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462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C:\Users\User\Desktop\сканер\18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462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 descr="C:\Users\User\Desktop\сканер\17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0"/>
            <a:ext cx="864399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User\Desktop\сканер\21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462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C:\Users\User\Desktop\сканер\13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User\Desktop\сканер\33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0"/>
            <a:ext cx="864399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User\Desktop\сканер\34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462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User\Desktop\сканер\35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462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User\Desktop\сканер\Ахметова  Айнур  Сайлаубековна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0"/>
            <a:ext cx="892971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User\Desktop\сканер\Ахметова  Айнур  Сайлаубековн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00115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User\Desktop\сканер\Ахметов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C:\Users\User\Desktop\сканер\Айнур Сайлаубековн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929717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C:\Users\User\Desktop\сканер\15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462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C:\Users\User\Desktop\сканер\8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462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 descr="C:\Users\User\Desktop\сканер\9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462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C:\Users\User\Desktop\сканер\10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462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 descr="C:\Users\User\Desktop\сканер\22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2971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6866" name="Picture 2" descr="C:\Users\User\Desktop\сканер\11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462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7890" name="Picture 2" descr="C:\Users\User\Desktop\сканер\12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462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 descr="C:\Users\User\Desktop\сканер\4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462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4818" name="Picture 2" descr="C:\Users\User\Desktop\сканер\1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8914" name="Picture 2" descr="C:\Users\User\Desktop\сканер\14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9938" name="Picture 2" descr="C:\Users\User\Desktop\сканер\16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0"/>
            <a:ext cx="8715404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62" name="Picture 2" descr="C:\Users\User\Desktop\сканер\20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462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3010" name="Picture 2" descr="C:\Users\User\Desktop\сканер\30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0"/>
            <a:ext cx="821537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4035" name="Picture 3" descr="C:\Users\User\Desktop\сканер\2 001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462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Достижения  учеников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5058" name="Picture 2" descr="C:\Users\User\Desktop\учен\3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0"/>
            <a:ext cx="8501122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6082" name="Picture 2" descr="C:\Users\User\Desktop\учен\4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0"/>
            <a:ext cx="864399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7106" name="Picture 2" descr="C:\Users\User\Desktop\учен\5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462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8130" name="Picture 2" descr="C:\Users\User\Desktop\учен\6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462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9154" name="Picture 2" descr="C:\Users\User\Desktop\учен\7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0"/>
            <a:ext cx="821537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0178" name="Picture 2" descr="C:\Users\User\Desktop\учен\8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0"/>
            <a:ext cx="7786742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02" name="Picture 2" descr="C:\Users\User\Desktop\учен\9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15338" cy="6572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2226" name="Picture 2" descr="C:\Users\User\Desktop\учен\11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0"/>
            <a:ext cx="8501122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Users\User\Desktop\учен\25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8143932" cy="6286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2466" name="Picture 2" descr="C:\Users\User\Desktop\учен\24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C:\Users\User\Desktop\учен\3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0"/>
            <a:ext cx="757242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5538" name="Picture 2" descr="C:\Users\User\Desktop\учен\2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462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3250" name="Picture 2" descr="C:\Users\User\Desktop\учен\12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0"/>
            <a:ext cx="8072494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Users\User\Desktop\учен\13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428604"/>
            <a:ext cx="4986570" cy="5786454"/>
          </a:xfrm>
          <a:prstGeom prst="rect">
            <a:avLst/>
          </a:prstGeom>
          <a:noFill/>
        </p:spPr>
      </p:pic>
      <p:pic>
        <p:nvPicPr>
          <p:cNvPr id="54275" name="Picture 3" descr="C:\Users\User\Desktop\учен\15 00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785794"/>
            <a:ext cx="4138029" cy="50720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4514" name="Picture 2" descr="C:\Users\User\Desktop\учен\1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462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5298" name="Picture 2" descr="C:\Users\User\Desktop\учен\14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0"/>
            <a:ext cx="828680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6322" name="Picture 2" descr="C:\Users\User\Desktop\учен\16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29718" cy="6643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Users\User\Desktop\учен\17 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571480"/>
            <a:ext cx="3357586" cy="4929222"/>
          </a:xfrm>
          <a:prstGeom prst="rect">
            <a:avLst/>
          </a:prstGeom>
          <a:noFill/>
        </p:spPr>
      </p:pic>
      <p:pic>
        <p:nvPicPr>
          <p:cNvPr id="57347" name="Picture 3" descr="C:\Users\User\Desktop\учен\18 00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571612"/>
            <a:ext cx="3423649" cy="4708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8370" name="Picture 2" descr="C:\Users\User\Desktop\учен\19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29718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9394" name="Picture 2" descr="C:\Users\User\Desktop\учен\20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0"/>
            <a:ext cx="8143932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0418" name="Picture 2" descr="C:\Users\User\Desktop\учен\21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462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42" name="Picture 2" descr="C:\Users\User\Desktop\учен\22 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4620"/>
            <a:ext cx="9144000" cy="664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111</TotalTime>
  <Words>35</Words>
  <Application>Microsoft Office PowerPoint</Application>
  <PresentationFormat>Экран (4:3)</PresentationFormat>
  <Paragraphs>10</Paragraphs>
  <Slides>66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66</vt:i4>
      </vt:variant>
    </vt:vector>
  </HeadingPairs>
  <TitlesOfParts>
    <vt:vector size="67" baseType="lpstr">
      <vt:lpstr>Бумажная</vt:lpstr>
      <vt:lpstr>Портфолио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Достижения  учеников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  <vt:lpstr>Слайд 61</vt:lpstr>
      <vt:lpstr>Слайд 62</vt:lpstr>
      <vt:lpstr>Слайд 63</vt:lpstr>
      <vt:lpstr>Слайд 64</vt:lpstr>
      <vt:lpstr>Слайд 65</vt:lpstr>
      <vt:lpstr>Слайд 66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Портфолио</dc:title>
  <dc:creator>User</dc:creator>
  <cp:lastModifiedBy>User</cp:lastModifiedBy>
  <cp:revision>104</cp:revision>
  <dcterms:created xsi:type="dcterms:W3CDTF">2020-02-04T16:24:37Z</dcterms:created>
  <dcterms:modified xsi:type="dcterms:W3CDTF">2020-02-04T18:17:34Z</dcterms:modified>
</cp:coreProperties>
</file>