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8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&#1078;&#1080;&#1085;&#1072;&#1179;/&#1087;&#1086;&#1088;&#1090;&#1092;&#1086;&#1083;&#1080;&#1086;%20&#1046;&#1072;&#1088;&#1084;&#1072;&#1171;&#1072;&#1085;&#1073;&#1077;&#1090;&#1086;&#1074;%20&#1040;.&#1056;.pptx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23528" y="2348880"/>
            <a:ext cx="8280920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132856"/>
            <a:ext cx="8686800" cy="100811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kk-KZ" sz="4400" b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ұғалім портфолиосы</a:t>
            </a:r>
            <a:endParaRPr lang="ru-RU" sz="4400" b="1" cap="none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  <a:hlinkClick r:id="" action="ppaction://noaction"/>
            </a:endParaRPr>
          </a:p>
        </p:txBody>
      </p:sp>
      <p:pic>
        <p:nvPicPr>
          <p:cNvPr id="5" name="Picture 2" descr="C:\Users\User\Desktop\IMG_0407.JPG">
            <a:hlinkClick r:id="" action="ppaction://noaction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60648"/>
            <a:ext cx="3600400" cy="1800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3995936" y="476672"/>
            <a:ext cx="4896544" cy="132343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44450" algn="ctr">
              <a:defRPr/>
            </a:pPr>
            <a:r>
              <a:rPr lang="kk-KZ" alt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Қостанай облысы</a:t>
            </a:r>
            <a:endParaRPr lang="ru-RU" altLang="ru-RU" sz="2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4450" algn="ctr">
              <a:defRPr/>
            </a:pPr>
            <a:r>
              <a:rPr lang="ru-RU" alt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kk-KZ" alt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Қостанай ауданы </a:t>
            </a:r>
            <a:r>
              <a:rPr lang="kk-KZ" alt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әкімдігінің білім </a:t>
            </a:r>
            <a:r>
              <a:rPr lang="kk-KZ" alt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бөлімі             </a:t>
            </a:r>
            <a:endParaRPr lang="kk-KZ" altLang="ru-RU" sz="2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4450" algn="ctr">
              <a:defRPr/>
            </a:pPr>
            <a:r>
              <a:rPr lang="kk-KZ" alt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«Совхоз орта мектебі» ММ                                          </a:t>
            </a:r>
            <a:endParaRPr lang="ru-RU" altLang="ru-RU" sz="2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трелка вправо 6">
            <a:hlinkClick r:id="rId3" action="ppaction://hlinkpres?slideindex=1&amp;slidetitle=Слайд 1"/>
          </p:cNvPr>
          <p:cNvSpPr/>
          <p:nvPr/>
        </p:nvSpPr>
        <p:spPr>
          <a:xfrm>
            <a:off x="539552" y="2420888"/>
            <a:ext cx="792088" cy="504056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dirty="0" smtClean="0"/>
              <a:t>басу</a:t>
            </a:r>
            <a:endParaRPr lang="ru-RU" dirty="0"/>
          </a:p>
        </p:txBody>
      </p:sp>
      <p:pic>
        <p:nvPicPr>
          <p:cNvPr id="8" name="Picture 7" descr="C:\Users\hp\Desktop\фото партф\IMG-20170106-WA0013.jpg"/>
          <p:cNvPicPr>
            <a:picLocks noChangeAspect="1" noChangeArrowheads="1"/>
          </p:cNvPicPr>
          <p:nvPr/>
        </p:nvPicPr>
        <p:blipFill>
          <a:blip r:embed="rId4" cstate="print"/>
          <a:srcRect l="26375" t="21060" r="16531" b="39960"/>
          <a:stretch>
            <a:fillRect/>
          </a:stretch>
        </p:blipFill>
        <p:spPr bwMode="auto">
          <a:xfrm>
            <a:off x="1187624" y="3861048"/>
            <a:ext cx="2016224" cy="191909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9" name="Прямоугольник 8"/>
          <p:cNvSpPr/>
          <p:nvPr/>
        </p:nvSpPr>
        <p:spPr>
          <a:xfrm>
            <a:off x="3707904" y="378904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kk-KZ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Жармағанбетов</a:t>
            </a:r>
            <a:r>
              <a:rPr lang="ru-RU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Әсет </a:t>
            </a:r>
            <a:br>
              <a:rPr lang="ru-RU" sz="4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Рахымжанұлы</a:t>
            </a:r>
            <a:endParaRPr lang="ru-RU" sz="4400" dirty="0"/>
          </a:p>
        </p:txBody>
      </p:sp>
      <p:sp>
        <p:nvSpPr>
          <p:cNvPr id="10" name="Стрелка вправо 9">
            <a:hlinkClick r:id="rId3" action="ppaction://hlinkpres?slideindex=3&amp;slidetitle=Слайд 3"/>
          </p:cNvPr>
          <p:cNvSpPr/>
          <p:nvPr/>
        </p:nvSpPr>
        <p:spPr>
          <a:xfrm>
            <a:off x="611560" y="1484784"/>
            <a:ext cx="792088" cy="504056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mtClean="0"/>
              <a:t>басу</a:t>
            </a:r>
            <a:endParaRPr lang="ru-RU" dirty="0"/>
          </a:p>
        </p:txBody>
      </p:sp>
      <p:sp>
        <p:nvSpPr>
          <p:cNvPr id="11" name="Стрелка вправо 10">
            <a:hlinkClick r:id="rId3" action="ppaction://hlinkpres?slideindex=2&amp;slidetitle=Слайд 2"/>
          </p:cNvPr>
          <p:cNvSpPr/>
          <p:nvPr/>
        </p:nvSpPr>
        <p:spPr>
          <a:xfrm>
            <a:off x="323528" y="5445224"/>
            <a:ext cx="792088" cy="504056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dirty="0" smtClean="0"/>
              <a:t>басу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24</TotalTime>
  <Words>22</Words>
  <Application>Microsoft Office PowerPoint</Application>
  <PresentationFormat>Экран (4:3)</PresentationFormat>
  <Paragraphs>8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Трек</vt:lpstr>
      <vt:lpstr>Мұғалім портфолиосы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Мұғалім портфолиосы</dc:title>
  <dc:creator>hp</dc:creator>
  <cp:lastModifiedBy>HP</cp:lastModifiedBy>
  <cp:revision>6</cp:revision>
  <dcterms:created xsi:type="dcterms:W3CDTF">2017-03-01T18:51:37Z</dcterms:created>
  <dcterms:modified xsi:type="dcterms:W3CDTF">2017-03-01T20:05:54Z</dcterms:modified>
</cp:coreProperties>
</file>