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9" r:id="rId32"/>
    <p:sldId id="288" r:id="rId33"/>
    <p:sldId id="291" r:id="rId34"/>
    <p:sldId id="287" r:id="rId35"/>
    <p:sldId id="292" r:id="rId36"/>
    <p:sldId id="296" r:id="rId37"/>
    <p:sldId id="295" r:id="rId3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918" y="-13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5CF55-4064-4A99-A044-5B1403D7DA20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5F046-6051-4D05-AE45-422A6BC78AE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169loo\Desktop\Лучший педагог\Портфолио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9701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169loo\Desktop\Лучший педагог\Портфолио\2.1.jpg"/>
          <p:cNvPicPr>
            <a:picLocks noChangeAspect="1" noChangeArrowheads="1"/>
          </p:cNvPicPr>
          <p:nvPr/>
        </p:nvPicPr>
        <p:blipFill>
          <a:blip r:embed="rId2" cstate="print"/>
          <a:srcRect b="1964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169loo\Desktop\Лучший педагог\Портфолио\1+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94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69loo\Desktop\Лучший педагог\Портфолио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52456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169loo\Desktop\Лучший педагог\Портфолио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994" y="-24220"/>
            <a:ext cx="9185994" cy="5167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69loo\Desktop\Лучший педагог\Портфолио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665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 descr="C:\Users\169loo\Desktop\Лучший педагог\Портфолио\5 дополнит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9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169loo\Desktop\Лучший педагог\Портфолио\2+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941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169loo\Desktop\Лучший педагог\Портфолио\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92546"/>
            <a:ext cx="9324528" cy="5243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7574"/>
            <a:ext cx="8229600" cy="3394472"/>
          </a:xfrm>
        </p:spPr>
        <p:txBody>
          <a:bodyPr/>
          <a:lstStyle/>
          <a:p>
            <a:endParaRPr lang="ru-RU"/>
          </a:p>
        </p:txBody>
      </p:sp>
      <p:pic>
        <p:nvPicPr>
          <p:cNvPr id="11266" name="Picture 2" descr="C:\Users\169loo\Desktop\Лучший педагог\Портфолио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169loo\Desktop\Лучший педагог\Портфолио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169loo\Desktop\Лучший педагог\Портфолио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169loo\Desktop\Лучший педагог\Портфолио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169loo\Desktop\Лучший педагог\Портфолио\1+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7" name="Picture 3" descr="C:\Users\169loo\Desktop\Лучший педагог\Портфолио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169loo\Desktop\Лучший педагог\Портфолио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169loo\Desktop\Лучший педагог\Портфолио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3999" cy="51440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169loo\Desktop\Лучший педагог\Портфолио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169loo\Desktop\Лучший педагог\Портфолио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169loo\Desktop\Лучший педагог\Портфолио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169loo\Desktop\Лучший педагог\Портфолио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169loo\Desktop\Лучший педагог\Портфолио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169loo\Desktop\Лучший педагог\Портфолио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3999" cy="51440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169loo\Desktop\Лучший педагог\Портфолио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169loo\Desktop\Лучший педагог\Портфолио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169loo\Desktop\Лучший педагог\Портфолио\22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169loo\Desktop\Лучший педагог\Портфолио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169loo\Desktop\Лучший педагог\Портфолио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169loo\Desktop\Лучший педагог\Портфолио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9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169loo\Desktop\Лучший педагог\Портфолио\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4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169loo\Desktop\Лучший педагог\Портфолио\28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396536" cy="5068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169loo\Desktop\Лучший педагог\Портфолио\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169loo\Desktop\Лучший педагог\Портфолио\1+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994" y="-24220"/>
            <a:ext cx="9185994" cy="5167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2770" name="Picture 2" descr="C:\Users\169loo\Desktop\Лучший педагог\Портфолио\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169loo\Desktop\Лучший педагог\Портфолио\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94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169loo\Desktop\Лучший педагог\Портфолио\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5325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6" name="Picture 4" descr="C:\Users\169loo\Desktop\Лучший педагог\Портфолио\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8618" cy="53660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0</Words>
  <Application>Microsoft Office PowerPoint</Application>
  <PresentationFormat>Экран (16:9)</PresentationFormat>
  <Paragraphs>0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169loo</dc:creator>
  <cp:lastModifiedBy>169loo</cp:lastModifiedBy>
  <cp:revision>10</cp:revision>
  <dcterms:created xsi:type="dcterms:W3CDTF">2020-05-25T19:55:11Z</dcterms:created>
  <dcterms:modified xsi:type="dcterms:W3CDTF">2020-05-26T01:56:22Z</dcterms:modified>
</cp:coreProperties>
</file>