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7" r:id="rId2"/>
    <p:sldId id="259" r:id="rId3"/>
    <p:sldId id="261" r:id="rId4"/>
    <p:sldId id="265" r:id="rId5"/>
    <p:sldId id="266" r:id="rId6"/>
    <p:sldId id="268" r:id="rId7"/>
    <p:sldId id="271" r:id="rId8"/>
    <p:sldId id="270" r:id="rId9"/>
    <p:sldId id="273" r:id="rId10"/>
    <p:sldId id="278" r:id="rId11"/>
    <p:sldId id="274" r:id="rId12"/>
    <p:sldId id="279" r:id="rId13"/>
    <p:sldId id="275" r:id="rId14"/>
    <p:sldId id="277" r:id="rId15"/>
    <p:sldId id="276" r:id="rId1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292" y="22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69B33B-A01A-43D3-BF89-E5660C6B837D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0DEB4-1875-49CA-8FEF-E191006945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551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A7BD5A-461B-496C-B7A1-6BE27B36BA8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76A3F9-E401-486C-B9DE-CFB0772B697F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k-KZ" dirty="0" smtClean="0"/>
              <a:t>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0DEB4-1875-49CA-8FEF-E19100694551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975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5181600"/>
            <a:ext cx="5143500" cy="13208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6832600"/>
            <a:ext cx="5143500" cy="7112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>
            <a:lvl1pPr>
              <a:defRPr sz="1400"/>
            </a:lvl1pPr>
          </a:lstStyle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912114" y="8473440"/>
            <a:ext cx="914400" cy="487680"/>
          </a:xfrm>
        </p:spPr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678656" y="48641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685800" y="6731000"/>
            <a:ext cx="5486400" cy="9144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678656" y="48641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685800" y="6731000"/>
            <a:ext cx="171450" cy="9144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6172200" cy="658368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962400"/>
            <a:ext cx="5143500" cy="14224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550" y="5689600"/>
            <a:ext cx="5086350" cy="1524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02386" y="8473440"/>
            <a:ext cx="1140714" cy="487680"/>
          </a:xfrm>
        </p:spPr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5800" y="37592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85800" y="37592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3474149" y="1621536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1714500"/>
            <a:ext cx="3030141" cy="9144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6150" y="1727200"/>
            <a:ext cx="3031331" cy="9144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34290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348615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3450" y="406400"/>
            <a:ext cx="1885950" cy="11176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743450" y="1625601"/>
            <a:ext cx="1885950" cy="6457951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610264" y="4432300"/>
            <a:ext cx="80467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228600" y="406400"/>
            <a:ext cx="4286250" cy="7620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667808"/>
            <a:ext cx="6172200" cy="899584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42900" y="2540000"/>
            <a:ext cx="6172200" cy="5693664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625600"/>
            <a:ext cx="6172200" cy="7112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342900" y="667808"/>
            <a:ext cx="137160" cy="914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1015325" y="4269269"/>
            <a:ext cx="78028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3208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42900" y="1625600"/>
            <a:ext cx="6172200" cy="6547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800600" y="8475133"/>
            <a:ext cx="1716786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135F377-F6BA-4778-83A5-4C3D2F357EE4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173986" y="8475133"/>
            <a:ext cx="2628900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59486" y="8475133"/>
            <a:ext cx="148590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FFE8237-B469-4039-A5BC-C5CEB7BDC5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342900" y="15240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jpe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balkhash.goo.kz/loader/load/147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balkhash.goo.kz/loader/load/146" TargetMode="External"/><Relationship Id="rId4" Type="http://schemas.openxmlformats.org/officeDocument/2006/relationships/hyperlink" Target="http://balkhash.goo.kz/loader/fromorg/23/33?page=1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hyperlink" Target="http://bilimdiler.kz/kazakh_tili/13265-keloynayyk-natizhe-sabak-ulttyk-oyyndar-boyynsha-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634" y="4283968"/>
            <a:ext cx="2946818" cy="171451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b="1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kk-KZ" sz="2200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Балқаш қаласы жалпы білім беретін типтік мектеп-интернат</a:t>
            </a:r>
            <a:r>
              <a:rPr lang="en-US" sz="2200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kk-KZ" sz="2200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КММ</a:t>
            </a:r>
            <a:br>
              <a:rPr lang="kk-KZ" sz="2200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kk-KZ" sz="2200" dirty="0" smtClean="0"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 “А” сынып жетекшісі: Ш.Адрейсова</a:t>
            </a:r>
            <a:endParaRPr lang="ru-RU" sz="2200" b="1" dirty="0">
              <a:solidFill>
                <a:schemeClr val="tx1"/>
              </a:solidFill>
              <a:effectLst>
                <a:glow rad="101600">
                  <a:srgbClr val="CC00F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войная волна 3"/>
          <p:cNvSpPr/>
          <p:nvPr/>
        </p:nvSpPr>
        <p:spPr>
          <a:xfrm>
            <a:off x="160711" y="6667516"/>
            <a:ext cx="6375818" cy="1809763"/>
          </a:xfrm>
          <a:prstGeom prst="doubleWave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orthographicFront"/>
            <a:lightRig rig="flood" dir="t">
              <a:rot lat="0" lon="0" rev="13800000"/>
            </a:lightRig>
          </a:scene3d>
          <a:sp3d extrusionH="107950" prstMaterial="plastic">
            <a:bevelT w="82550" h="63500"/>
            <a:bevelB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kk-KZ" sz="3600" b="1" cap="all" dirty="0" smtClean="0">
                <a:ln/>
                <a:solidFill>
                  <a:srgbClr val="6600CC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Сынып жетекші портфолиосы</a:t>
            </a:r>
            <a:endParaRPr lang="ru-RU" sz="3600" b="1" cap="all" dirty="0">
              <a:ln/>
              <a:solidFill>
                <a:srgbClr val="6600CC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6" name="Прямоугольник 15">
            <a:hlinkClick r:id="rId3" action="ppaction://hlinksldjump"/>
          </p:cNvPr>
          <p:cNvSpPr/>
          <p:nvPr/>
        </p:nvSpPr>
        <p:spPr>
          <a:xfrm>
            <a:off x="3268265" y="467545"/>
            <a:ext cx="3214710" cy="57606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Жалпы мәліметтер</a:t>
            </a:r>
            <a:endParaRPr lang="ru-RU" b="1" dirty="0">
              <a:solidFill>
                <a:schemeClr val="tx1"/>
              </a:solidFill>
              <a:effectLst>
                <a:glow rad="101600">
                  <a:srgbClr val="CC00F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Прямоугольник 19">
            <a:hlinkClick r:id="rId4" action="ppaction://hlinksldjump"/>
          </p:cNvPr>
          <p:cNvSpPr/>
          <p:nvPr/>
        </p:nvSpPr>
        <p:spPr>
          <a:xfrm>
            <a:off x="3356992" y="3203848"/>
            <a:ext cx="3096344" cy="7920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Сынып жетекшісінің жұмыс нәтижесі</a:t>
            </a:r>
            <a:endParaRPr lang="ru-RU" b="1" dirty="0">
              <a:solidFill>
                <a:schemeClr val="tx1"/>
              </a:solidFill>
              <a:effectLst>
                <a:glow rad="101600">
                  <a:srgbClr val="CC00F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Прямоугольник 21">
            <a:hlinkClick r:id="" action="ppaction://noaction"/>
          </p:cNvPr>
          <p:cNvSpPr/>
          <p:nvPr/>
        </p:nvSpPr>
        <p:spPr>
          <a:xfrm>
            <a:off x="3266982" y="1331640"/>
            <a:ext cx="3214710" cy="72008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1600" b="1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Сынып жетекшінің кәсіби шеберлікті дамыту және шыңдау </a:t>
            </a:r>
            <a:endParaRPr lang="ru-RU" sz="1600" b="1" dirty="0">
              <a:solidFill>
                <a:schemeClr val="tx1"/>
              </a:solidFill>
              <a:effectLst>
                <a:glow rad="101600">
                  <a:srgbClr val="CC00F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Прямоугольник 22">
            <a:hlinkClick r:id="" action="ppaction://noaction"/>
          </p:cNvPr>
          <p:cNvSpPr/>
          <p:nvPr/>
        </p:nvSpPr>
        <p:spPr>
          <a:xfrm>
            <a:off x="3284984" y="2267744"/>
            <a:ext cx="3168352" cy="72008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chemeClr val="tx1"/>
                </a:solidFill>
                <a:effectLst>
                  <a:glow rad="101600">
                    <a:srgbClr val="CC00F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Сынып жетекшісінің нәтижеге бағытталған құжаттары</a:t>
            </a:r>
            <a:endParaRPr lang="ru-RU" b="1" dirty="0">
              <a:solidFill>
                <a:schemeClr val="tx1"/>
              </a:solidFill>
              <a:effectLst>
                <a:glow rad="101600">
                  <a:srgbClr val="CC00F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8" name="Picture 4" descr="http://filed10-13.my.mail.ru/pic?url=http%3A%2F%2Fcontent-13.foto.my.mail.ru%2Fmail%2Fshynar_adreisova%2F247%2Fh-232.jpg&amp;mw=1024&amp;mh=1024&amp;sig=25f82259cfb770137d47244f2f70cd4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2656" y="755576"/>
            <a:ext cx="2736304" cy="3044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7"/>
          <p:cNvSpPr>
            <a:spLocks noChangeArrowheads="1"/>
          </p:cNvSpPr>
          <p:nvPr/>
        </p:nvSpPr>
        <p:spPr bwMode="auto">
          <a:xfrm>
            <a:off x="267868" y="4030570"/>
            <a:ext cx="659013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dirty="0">
                <a:solidFill>
                  <a:srgbClr val="0066CC"/>
                </a:solidFill>
              </a:rPr>
              <a:t> </a:t>
            </a:r>
            <a:r>
              <a:rPr lang="ru-RU" sz="2000" b="1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Туған жылы</a:t>
            </a:r>
            <a:r>
              <a:rPr lang="ru-RU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                   1977 </a:t>
            </a:r>
            <a:r>
              <a:rPr lang="ru-RU" sz="2000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жылы</a:t>
            </a:r>
            <a:r>
              <a:rPr lang="ru-RU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11-шілде</a:t>
            </a:r>
            <a:endParaRPr lang="ru-RU" sz="2000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Ұлты:                                қазақ</a:t>
            </a:r>
            <a:endParaRPr lang="ru-RU" sz="20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Білімі</a:t>
            </a:r>
            <a:r>
              <a:rPr lang="ru-RU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                              </a:t>
            </a:r>
            <a:r>
              <a:rPr lang="ru-RU" sz="2000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жоғары</a:t>
            </a:r>
            <a:endParaRPr lang="ru-RU" sz="20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Бітірген</a:t>
            </a:r>
            <a:r>
              <a:rPr 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оқу орны</a:t>
            </a:r>
            <a:r>
              <a:rPr lang="ru-RU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      </a:t>
            </a:r>
            <a:r>
              <a:rPr lang="kk-KZ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Қар МУ</a:t>
            </a:r>
            <a:endParaRPr lang="ru-RU" sz="2000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i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ru-RU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Мамандығы: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ЖБ: 0075552  филолог оқытушы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Қазақ тілі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әдебиеті пәні мұғалімі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r>
              <a:rPr lang="kk-KZ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Педогогикалық өтілі:       15жыл  5ай</a:t>
            </a:r>
          </a:p>
          <a:p>
            <a:r>
              <a:rPr lang="kk-KZ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Осы мектептегі жұмыс өтілі:14 жыл</a:t>
            </a:r>
          </a:p>
          <a:p>
            <a:r>
              <a:rPr lang="kk-KZ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Сынып жетекшілік өтілі: 10 жыл</a:t>
            </a:r>
          </a:p>
          <a:p>
            <a:r>
              <a:rPr lang="kk-KZ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</a:p>
          <a:p>
            <a:r>
              <a:rPr lang="kk-KZ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</a:p>
          <a:p>
            <a:endParaRPr lang="ru-RU" sz="2400" b="1" i="1" dirty="0" smtClean="0">
              <a:solidFill>
                <a:srgbClr val="800000"/>
              </a:solidFill>
              <a:latin typeface="Times New Roman" pitchFamily="18" charset="0"/>
            </a:endParaRPr>
          </a:p>
          <a:p>
            <a:endParaRPr lang="ru-RU" sz="2800" b="1" i="1" dirty="0" smtClean="0">
              <a:solidFill>
                <a:srgbClr val="800000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kk-KZ" sz="2800" dirty="0" smtClean="0">
                <a:latin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643314" y="1238227"/>
            <a:ext cx="2893239" cy="189361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dirty="0" smtClean="0"/>
              <a:t>Өзім туралы мәлімет</a:t>
            </a:r>
            <a:endParaRPr lang="ru-RU" sz="4400" dirty="0"/>
          </a:p>
        </p:txBody>
      </p:sp>
      <p:pic>
        <p:nvPicPr>
          <p:cNvPr id="5" name="Picture 4" descr="C:\Documents and Settings\Xser\Рабочий стол\Новая папка\Русский язык 7\data\text\stilistika\стилистика.files\image073.gif"/>
          <p:cNvPicPr>
            <a:picLocks noChangeAspect="1" noChangeArrowheads="1" noCrop="1"/>
          </p:cNvPicPr>
          <p:nvPr/>
        </p:nvPicPr>
        <p:blipFill>
          <a:blip r:embed="rId3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2041" y="6096011"/>
            <a:ext cx="1740694" cy="2404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Шынар  Адрейсов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672" y="827584"/>
            <a:ext cx="2736304" cy="28803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  <a:scene3d>
            <a:camera prst="perspectiveRelaxedModerately"/>
            <a:lightRig rig="threePt" dir="t"/>
          </a:scene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prstTxWarp prst="textWave2">
              <a:avLst/>
            </a:prstTxWarp>
            <a:normAutofit/>
          </a:bodyPr>
          <a:lstStyle/>
          <a:p>
            <a:pPr algn="ctr"/>
            <a:r>
              <a:rPr lang="kk-K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Педагогикалық ұстанымым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2190733"/>
            <a:ext cx="6172200" cy="6242067"/>
          </a:xfrm>
          <a:prstGeom prst="horizontalScroll">
            <a:avLst/>
          </a:prstGeom>
          <a:scene3d>
            <a:camera prst="isometricOffAxis1Right"/>
            <a:lightRig rig="threePt" dir="t"/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kk-K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Қазіргі заман талабына сай білімді, тарихын білетін әрі құрметтейтін ,Отанын сүйетін, иманды адамгершілігі мол, жат іс-әрекеттен аулақ, өзіне сын көзбен қарай алатын, патриот Азамат тәрбиелеу.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hud065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54" y="7524771"/>
            <a:ext cx="889391" cy="12488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32656" y="539552"/>
            <a:ext cx="6172200" cy="7776864"/>
          </a:xfrm>
        </p:spPr>
        <p:txBody>
          <a:bodyPr/>
          <a:lstStyle/>
          <a:p>
            <a:pPr>
              <a:buNone/>
            </a:pPr>
            <a:r>
              <a:rPr lang="kk-KZ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48880" y="3707904"/>
            <a:ext cx="259228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0000FF"/>
                </a:solidFill>
              </a:rPr>
              <a:t>Білім жетілдіру курсттары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8680" y="755576"/>
            <a:ext cx="2592288" cy="2304256"/>
          </a:xfrm>
          <a:prstGeom prst="roundRect">
            <a:avLst>
              <a:gd name="adj" fmla="val 105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0000FF"/>
                </a:solidFill>
              </a:rPr>
              <a:t>Бейімдік оқытудың тұжырымдамлық негіздері</a:t>
            </a:r>
          </a:p>
          <a:p>
            <a:pPr algn="ctr"/>
            <a:r>
              <a:rPr lang="kk-KZ" b="1" dirty="0" smtClean="0">
                <a:solidFill>
                  <a:srgbClr val="0000FF"/>
                </a:solidFill>
              </a:rPr>
              <a:t>Қарағанды қаласы 2006 жыл №072ИКР-12-5КАР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33056" y="827584"/>
            <a:ext cx="2592288" cy="2304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0000FF"/>
                </a:solidFill>
              </a:rPr>
              <a:t>Қазақстан Республикасы білім ұйымдарында Тәрбиенің кешенді бағдарламасын жүзеге асыру </a:t>
            </a:r>
          </a:p>
          <a:p>
            <a:pPr algn="ctr"/>
            <a:r>
              <a:rPr lang="kk-KZ" b="1" dirty="0" smtClean="0">
                <a:solidFill>
                  <a:srgbClr val="0000FF"/>
                </a:solidFill>
              </a:rPr>
              <a:t>Алматы қаласы 2004 жыл №060192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92696" y="5652120"/>
            <a:ext cx="2376264" cy="2520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0000FF"/>
                </a:solidFill>
              </a:rPr>
              <a:t>Қ Р білім  беру жүйесін модернизациялау</a:t>
            </a:r>
          </a:p>
          <a:p>
            <a:pPr algn="ctr"/>
            <a:r>
              <a:rPr lang="kk-KZ" b="1" dirty="0" smtClean="0">
                <a:solidFill>
                  <a:srgbClr val="0000FF"/>
                </a:solidFill>
              </a:rPr>
              <a:t>2012 жыл №0302797 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33056" y="5652120"/>
            <a:ext cx="2304256" cy="2520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0000FF"/>
                </a:solidFill>
              </a:rPr>
              <a:t>Критериалды бағалау технологиясы </a:t>
            </a:r>
          </a:p>
          <a:p>
            <a:pPr algn="ctr"/>
            <a:r>
              <a:rPr lang="kk-KZ" b="1" dirty="0" smtClean="0">
                <a:solidFill>
                  <a:srgbClr val="0000FF"/>
                </a:solidFill>
              </a:rPr>
              <a:t>2014 жыл Қарағанды қаласы № 000321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1052736" y="4860032"/>
            <a:ext cx="720080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5157192" y="5004048"/>
            <a:ext cx="792088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0800000">
            <a:off x="1052736" y="3347864"/>
            <a:ext cx="725608" cy="564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 rot="10800000">
            <a:off x="5157192" y="3419872"/>
            <a:ext cx="720080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056432"/>
          </a:xfrm>
        </p:spPr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rgbClr val="0000FF"/>
                </a:solidFill>
              </a:rPr>
              <a:t>       Білім жетілдіру курсттары</a:t>
            </a:r>
            <a:r>
              <a:rPr lang="ru-RU" b="1" dirty="0" smtClean="0">
                <a:solidFill>
                  <a:srgbClr val="0000FF"/>
                </a:solidFill>
              </a:rPr>
              <a:t/>
            </a:r>
            <a:br>
              <a:rPr lang="ru-RU" b="1" dirty="0" smtClean="0">
                <a:solidFill>
                  <a:srgbClr val="0000FF"/>
                </a:solidFill>
              </a:rPr>
            </a:br>
            <a:endParaRPr lang="ru-RU" dirty="0"/>
          </a:p>
        </p:txBody>
      </p:sp>
      <p:pic>
        <p:nvPicPr>
          <p:cNvPr id="26626" name="Picture 2" descr="C:\Users\Пользователь\Desktop\грамм\Справка 004.jpg"/>
          <p:cNvPicPr>
            <a:picLocks noChangeAspect="1" noChangeArrowheads="1"/>
          </p:cNvPicPr>
          <p:nvPr/>
        </p:nvPicPr>
        <p:blipFill>
          <a:blip r:embed="rId2" cstate="print"/>
          <a:srcRect l="7024" t="50078" r="2999" b="-156"/>
          <a:stretch>
            <a:fillRect/>
          </a:stretch>
        </p:blipFill>
        <p:spPr bwMode="auto">
          <a:xfrm rot="16200000">
            <a:off x="260650" y="2267745"/>
            <a:ext cx="3168351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7" name="Picture 3" descr="C:\Users\Пользователь\Desktop\грамм\Справка 00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l="32077" t="3671" r="-241" b="28272"/>
          <a:stretch>
            <a:fillRect/>
          </a:stretch>
        </p:blipFill>
        <p:spPr bwMode="auto">
          <a:xfrm rot="10800000">
            <a:off x="3645024" y="1907704"/>
            <a:ext cx="2448272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8" name="Picture 4" descr="C:\Users\Пользователь\Desktop\грамм\Справка 005.jpg"/>
          <p:cNvPicPr>
            <a:picLocks noChangeAspect="1" noChangeArrowheads="1"/>
          </p:cNvPicPr>
          <p:nvPr/>
        </p:nvPicPr>
        <p:blipFill>
          <a:blip r:embed="rId4" cstate="print"/>
          <a:srcRect l="8008" r="1630" b="7452"/>
          <a:stretch>
            <a:fillRect/>
          </a:stretch>
        </p:blipFill>
        <p:spPr bwMode="auto">
          <a:xfrm rot="16200000">
            <a:off x="548684" y="5580111"/>
            <a:ext cx="2880320" cy="2592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9" name="Picture 5" descr="C:\Users\Пользователь\Desktop\грамм\Справка 008.jpg"/>
          <p:cNvPicPr>
            <a:picLocks noChangeAspect="1" noChangeArrowheads="1"/>
          </p:cNvPicPr>
          <p:nvPr/>
        </p:nvPicPr>
        <p:blipFill>
          <a:blip r:embed="rId5" cstate="print"/>
          <a:srcRect l="4410" r="2977"/>
          <a:stretch>
            <a:fillRect/>
          </a:stretch>
        </p:blipFill>
        <p:spPr bwMode="auto">
          <a:xfrm rot="5400000">
            <a:off x="3548421" y="5388684"/>
            <a:ext cx="3024334" cy="26871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404813" y="635001"/>
            <a:ext cx="5993606" cy="1919817"/>
          </a:xfrm>
          <a:prstGeom prst="rect">
            <a:avLst/>
          </a:prstGeom>
        </p:spPr>
        <p:txBody>
          <a:bodyPr spcFirstLastPara="1" wrap="none" fromWordArt="1">
            <a:prstTxWarp prst="textButton">
              <a:avLst>
                <a:gd name="adj" fmla="val 10800000"/>
              </a:avLst>
            </a:prstTxWarp>
          </a:bodyPr>
          <a:lstStyle/>
          <a:p>
            <a:pPr algn="ctr"/>
            <a:r>
              <a:rPr lang="ru-RU" sz="3600" b="1" i="1" kern="10" dirty="0" err="1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Мұғалімнің жетістігі</a:t>
            </a:r>
            <a:endParaRPr lang="ru-RU" sz="3600" b="1" i="1" kern="10" dirty="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F3399"/>
                  </a:gs>
                  <a:gs pos="100000">
                    <a:srgbClr val="FFFF00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pic>
        <p:nvPicPr>
          <p:cNvPr id="1026" name="Picture 2" descr="C:\Users\Пользователь\Desktop\грамм\Справка 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96652" y="1727684"/>
            <a:ext cx="3240360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Пользователь\Desktop\грамм\Справка 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H="1" flipV="1">
            <a:off x="836712" y="5148064"/>
            <a:ext cx="2592288" cy="27363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30" name="Picture 6" descr="http://cdo.kz/media/img/certificate/users/1434_516535_ru_1.jpg?uniq=310320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7032" y="5220072"/>
            <a:ext cx="2880320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2" name="Picture 8" descr="http://cdo.kz/media/img/certificate/users/1223_516535_ru_1.jpg?uniq=310320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7032" y="1835696"/>
            <a:ext cx="2736304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kern="10" dirty="0" smtClean="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   </a:t>
            </a:r>
            <a:r>
              <a:rPr lang="ru-RU" b="1" i="1" kern="10" dirty="0" err="1" smtClean="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Мұғалімнің жетістігі</a:t>
            </a:r>
            <a:r>
              <a:rPr lang="ru-RU" b="1" i="1" kern="10" dirty="0" smtClean="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/>
            </a:r>
            <a:br>
              <a:rPr lang="ru-RU" b="1" i="1" kern="10" dirty="0" smtClean="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</a:br>
            <a:endParaRPr lang="ru-RU" dirty="0"/>
          </a:p>
        </p:txBody>
      </p:sp>
      <p:pic>
        <p:nvPicPr>
          <p:cNvPr id="3" name="Picture 4" descr="C:\Users\Пользователь\Desktop\грамм\Справка 021.jpg"/>
          <p:cNvPicPr>
            <a:picLocks noChangeAspect="1" noChangeArrowheads="1"/>
          </p:cNvPicPr>
          <p:nvPr/>
        </p:nvPicPr>
        <p:blipFill>
          <a:blip r:embed="rId2" cstate="print"/>
          <a:srcRect l="5556"/>
          <a:stretch>
            <a:fillRect/>
          </a:stretch>
        </p:blipFill>
        <p:spPr bwMode="auto">
          <a:xfrm rot="10800000">
            <a:off x="476672" y="1619672"/>
            <a:ext cx="2952328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77" name="Picture 1" descr="C:\Users\Пользователь\Downloads\Алғыс хат Адрейсо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4984" y="4716016"/>
            <a:ext cx="2952328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458391" y="1"/>
            <a:ext cx="6399609" cy="1401233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46875"/>
              </a:avLst>
            </a:prstTxWarp>
          </a:bodyPr>
          <a:lstStyle/>
          <a:p>
            <a:pPr algn="ctr"/>
            <a:r>
              <a:rPr lang="kk-KZ" sz="2000" b="1" i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Баспа беттерінен</a:t>
            </a:r>
            <a:endParaRPr lang="ru-RU" sz="2000" b="1" i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1241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764704" y="1835696"/>
          <a:ext cx="5760641" cy="2376264"/>
        </p:xfrm>
        <a:graphic>
          <a:graphicData uri="http://schemas.openxmlformats.org/drawingml/2006/table">
            <a:tbl>
              <a:tblPr/>
              <a:tblGrid>
                <a:gridCol w="3456383"/>
                <a:gridCol w="1152129"/>
                <a:gridCol w="1152129"/>
              </a:tblGrid>
              <a:tr h="1720024">
                <a:tc>
                  <a:txBody>
                    <a:bodyPr/>
                    <a:lstStyle/>
                    <a:p>
                      <a:pPr algn="l" fontAlgn="base"/>
                      <a:r>
                        <a:rPr lang="ru-RU" sz="1600" b="1" u="none" strike="noStrike" dirty="0" err="1">
                          <a:solidFill>
                            <a:srgbClr val="0000FF"/>
                          </a:solidFill>
                        </a:rPr>
                        <a:t>«Геометриялық көпбұрыштардың ұлттық қолөнерде қолданылуы»</a:t>
                      </a:r>
                      <a:endParaRPr lang="ru-RU" sz="1600" b="1" u="none" strike="noStrike" dirty="0">
                        <a:solidFill>
                          <a:srgbClr val="0000FF"/>
                        </a:solidFill>
                      </a:endParaRPr>
                    </a:p>
                    <a:p>
                      <a:pPr algn="l" fontAlgn="ctr"/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Жұмысты орындаған: </a:t>
                      </a:r>
                      <a:r>
                        <a:rPr lang="ru-RU" sz="1600" b="0" dirty="0">
                          <a:solidFill>
                            <a:srgbClr val="0000FF"/>
                          </a:solidFill>
                        </a:rPr>
                        <a:t>7 «А» </a:t>
                      </a:r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сынып</a:t>
                      </a:r>
                      <a:r>
                        <a:rPr lang="ru-RU" sz="1600" b="0" dirty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оқушысы</a:t>
                      </a:r>
                      <a:r>
                        <a:rPr lang="ru-RU" sz="1600" b="0" dirty="0">
                          <a:solidFill>
                            <a:srgbClr val="0000FF"/>
                          </a:solidFill>
                        </a:rPr>
                        <a:t>: </a:t>
                      </a:r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Бекмұратова Таңшолпан Жетекші</a:t>
                      </a:r>
                      <a:r>
                        <a:rPr lang="ru-RU" sz="1600" b="0" dirty="0">
                          <a:solidFill>
                            <a:srgbClr val="0000FF"/>
                          </a:solidFill>
                        </a:rPr>
                        <a:t> : </a:t>
                      </a:r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Баянбаева</a:t>
                      </a:r>
                      <a:r>
                        <a:rPr lang="ru-RU" sz="1600" b="0" dirty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Айгүл Нұрғалиқызы</a:t>
                      </a:r>
                      <a:r>
                        <a:rPr lang="ru-RU" sz="1600" b="0" dirty="0">
                          <a:solidFill>
                            <a:srgbClr val="0000FF"/>
                          </a:solidFill>
                        </a:rPr>
                        <a:t>.</a:t>
                      </a:r>
                    </a:p>
                  </a:txBody>
                  <a:tcPr marL="10297" marR="10297" marT="10297" marB="10297" anchor="ctr">
                    <a:lnL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F2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600" b="1" u="none" strike="noStrike">
                          <a:solidFill>
                            <a:srgbClr val="0000FF"/>
                          </a:solidFill>
                        </a:rPr>
                        <a:t>2013-03-14 14:09:40</a:t>
                      </a:r>
                    </a:p>
                  </a:txBody>
                  <a:tcPr marL="10297" marR="10297" marT="10297" marB="10297" anchor="ctr">
                    <a:lnL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F2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u="none" strike="noStrike">
                          <a:solidFill>
                            <a:srgbClr val="0000FF"/>
                          </a:solidFill>
                          <a:hlinkClick r:id="rId3"/>
                        </a:rPr>
                        <a:t>Скачать</a:t>
                      </a:r>
                      <a:r>
                        <a:rPr lang="ru-RU" sz="1600" b="0" u="none" strike="noStrike">
                          <a:solidFill>
                            <a:srgbClr val="0000FF"/>
                          </a:solidFill>
                          <a:hlinkClick r:id="rId4"/>
                        </a:rPr>
                        <a:t>Смотреть</a:t>
                      </a:r>
                      <a:endParaRPr lang="ru-RU" sz="1600" b="0">
                        <a:solidFill>
                          <a:srgbClr val="0000FF"/>
                        </a:solidFill>
                      </a:endParaRPr>
                    </a:p>
                  </a:txBody>
                  <a:tcPr marL="10297" marR="10297" marT="10297" marB="10297" anchor="ctr">
                    <a:lnL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F2FF"/>
                    </a:solidFill>
                  </a:tcPr>
                </a:tc>
              </a:tr>
              <a:tr h="656240">
                <a:tc>
                  <a:txBody>
                    <a:bodyPr/>
                    <a:lstStyle/>
                    <a:p>
                      <a:pPr algn="l" fontAlgn="base"/>
                      <a:r>
                        <a:rPr lang="ru-RU" sz="1600" b="1" u="none" strike="noStrike" dirty="0" err="1">
                          <a:solidFill>
                            <a:srgbClr val="0000FF"/>
                          </a:solidFill>
                        </a:rPr>
                        <a:t>Нәтиже сабақ</a:t>
                      </a:r>
                      <a:endParaRPr lang="ru-RU" sz="1600" b="1" u="none" strike="noStrike" dirty="0">
                        <a:solidFill>
                          <a:srgbClr val="0000FF"/>
                        </a:solidFill>
                      </a:endParaRPr>
                    </a:p>
                    <a:p>
                      <a:pPr algn="l" fontAlgn="ctr"/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Адрейсова</a:t>
                      </a:r>
                      <a:r>
                        <a:rPr lang="ru-RU" sz="1600" b="0" dirty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Шынар</a:t>
                      </a:r>
                      <a:r>
                        <a:rPr lang="ru-RU" sz="1600" b="0" dirty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ru-RU" sz="1600" b="0" dirty="0" err="1">
                          <a:solidFill>
                            <a:srgbClr val="0000FF"/>
                          </a:solidFill>
                        </a:rPr>
                        <a:t>Ардашқызы</a:t>
                      </a:r>
                      <a:endParaRPr lang="ru-RU" sz="1600" b="0" dirty="0">
                        <a:solidFill>
                          <a:srgbClr val="0000FF"/>
                        </a:solidFill>
                      </a:endParaRPr>
                    </a:p>
                  </a:txBody>
                  <a:tcPr marL="10297" marR="10297" marT="10297" marB="10297" anchor="ctr">
                    <a:lnL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600" b="1" u="none" strike="noStrike">
                          <a:solidFill>
                            <a:srgbClr val="0000FF"/>
                          </a:solidFill>
                        </a:rPr>
                        <a:t>2013-03-14 14:06:29</a:t>
                      </a:r>
                    </a:p>
                  </a:txBody>
                  <a:tcPr marL="10297" marR="10297" marT="10297" marB="10297" anchor="ctr">
                    <a:lnL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u="none" strike="noStrike" dirty="0" err="1">
                          <a:solidFill>
                            <a:srgbClr val="0000FF"/>
                          </a:solidFill>
                          <a:hlinkClick r:id="rId5"/>
                        </a:rPr>
                        <a:t>Скачать</a:t>
                      </a:r>
                      <a:r>
                        <a:rPr lang="ru-RU" sz="1600" b="0" u="none" strike="noStrike" dirty="0" err="1">
                          <a:solidFill>
                            <a:srgbClr val="0000FF"/>
                          </a:solidFill>
                          <a:hlinkClick r:id="rId4"/>
                        </a:rPr>
                        <a:t>Смотреть</a:t>
                      </a:r>
                      <a:endParaRPr lang="ru-RU" sz="1600" b="0" dirty="0">
                        <a:solidFill>
                          <a:srgbClr val="0000FF"/>
                        </a:solidFill>
                      </a:endParaRPr>
                    </a:p>
                  </a:txBody>
                  <a:tcPr marL="10297" marR="10297" marT="10297" marB="10297" anchor="ctr">
                    <a:lnL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908720" y="4572000"/>
            <a:ext cx="481084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kk-KZ" sz="2000" b="1" dirty="0" smtClean="0">
                <a:solidFill>
                  <a:srgbClr val="0000FF"/>
                </a:solidFill>
              </a:rPr>
              <a:t>                </a:t>
            </a:r>
            <a:r>
              <a:rPr lang="en-US" sz="2000" b="1" dirty="0" err="1" smtClean="0">
                <a:solidFill>
                  <a:srgbClr val="0000FF"/>
                </a:solidFill>
              </a:rPr>
              <a:t>Ustaz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kz</a:t>
            </a:r>
            <a:endParaRPr lang="ru-RU" sz="2000" b="1" dirty="0" smtClean="0">
              <a:solidFill>
                <a:srgbClr val="0000FF"/>
              </a:solidFill>
            </a:endParaRPr>
          </a:p>
          <a:p>
            <a:r>
              <a:rPr lang="ru-RU" b="1" dirty="0" err="1" smtClean="0">
                <a:solidFill>
                  <a:srgbClr val="0066FF"/>
                </a:solidFill>
              </a:rPr>
              <a:t>Сұратқан </a:t>
            </a:r>
            <a:r>
              <a:rPr lang="ru-RU" b="1" dirty="0" smtClean="0">
                <a:solidFill>
                  <a:srgbClr val="0066FF"/>
                </a:solidFill>
              </a:rPr>
              <a:t>хан </a:t>
            </a:r>
            <a:r>
              <a:rPr lang="ru-RU" b="1" dirty="0" err="1" smtClean="0">
                <a:solidFill>
                  <a:srgbClr val="0066FF"/>
                </a:solidFill>
              </a:rPr>
              <a:t>ақымақ </a:t>
            </a:r>
            <a:r>
              <a:rPr lang="ru-RU" b="1" dirty="0" smtClean="0">
                <a:solidFill>
                  <a:srgbClr val="0066FF"/>
                </a:solidFill>
              </a:rPr>
              <a:t>па,</a:t>
            </a:r>
            <a:r>
              <a:rPr lang="ru-RU" b="1" dirty="0" err="1" smtClean="0">
                <a:solidFill>
                  <a:srgbClr val="0066FF"/>
                </a:solidFill>
              </a:rPr>
              <a:t>сұраған </a:t>
            </a:r>
            <a:r>
              <a:rPr lang="ru-RU" b="1" dirty="0" smtClean="0">
                <a:solidFill>
                  <a:srgbClr val="0066FF"/>
                </a:solidFill>
              </a:rPr>
              <a:t>сен </a:t>
            </a:r>
            <a:r>
              <a:rPr lang="ru-RU" b="1" dirty="0" err="1" smtClean="0">
                <a:solidFill>
                  <a:srgbClr val="0066FF"/>
                </a:solidFill>
              </a:rPr>
              <a:t>ақымақ </a:t>
            </a:r>
            <a:r>
              <a:rPr lang="ru-RU" b="1" dirty="0" smtClean="0">
                <a:solidFill>
                  <a:srgbClr val="0066FF"/>
                </a:solidFill>
              </a:rPr>
              <a:t>па?</a:t>
            </a:r>
          </a:p>
          <a:p>
            <a:r>
              <a:rPr lang="en-US" dirty="0" smtClean="0">
                <a:solidFill>
                  <a:srgbClr val="0066FF"/>
                </a:solidFill>
              </a:rPr>
              <a:t>shynar-529ef3f9c1a0a.ppt</a:t>
            </a:r>
          </a:p>
          <a:p>
            <a:r>
              <a:rPr lang="ru-RU" b="1" dirty="0" smtClean="0">
                <a:solidFill>
                  <a:srgbClr val="0066FF"/>
                </a:solidFill>
              </a:rPr>
              <a:t>Размер файлов:</a:t>
            </a:r>
          </a:p>
          <a:p>
            <a:r>
              <a:rPr lang="ru-RU" dirty="0" smtClean="0">
                <a:solidFill>
                  <a:srgbClr val="0066FF"/>
                </a:solidFill>
              </a:rPr>
              <a:t>504.00 </a:t>
            </a:r>
            <a:r>
              <a:rPr lang="en-US" dirty="0" err="1" smtClean="0">
                <a:solidFill>
                  <a:srgbClr val="0066FF"/>
                </a:solidFill>
              </a:rPr>
              <a:t>kB</a:t>
            </a:r>
            <a:endParaRPr lang="en-US" dirty="0" smtClean="0">
              <a:solidFill>
                <a:srgbClr val="0066FF"/>
              </a:solidFill>
            </a:endParaRPr>
          </a:p>
          <a:p>
            <a:r>
              <a:rPr lang="ru-RU" b="1" dirty="0" err="1" smtClean="0">
                <a:solidFill>
                  <a:srgbClr val="0066FF"/>
                </a:solidFill>
              </a:rPr>
              <a:t>Мерзімі</a:t>
            </a:r>
            <a:r>
              <a:rPr lang="ru-RU" b="1" dirty="0" smtClean="0">
                <a:solidFill>
                  <a:srgbClr val="0066FF"/>
                </a:solidFill>
              </a:rPr>
              <a:t>:</a:t>
            </a:r>
          </a:p>
          <a:p>
            <a:r>
              <a:rPr lang="ru-RU" dirty="0" smtClean="0">
                <a:solidFill>
                  <a:srgbClr val="0066FF"/>
                </a:solidFill>
              </a:rPr>
              <a:t>04 </a:t>
            </a:r>
            <a:r>
              <a:rPr lang="ru-RU" dirty="0" err="1" smtClean="0">
                <a:solidFill>
                  <a:srgbClr val="0066FF"/>
                </a:solidFill>
              </a:rPr>
              <a:t>Желтоқсан </a:t>
            </a:r>
            <a:r>
              <a:rPr lang="ru-RU" dirty="0" smtClean="0">
                <a:solidFill>
                  <a:srgbClr val="0066FF"/>
                </a:solidFill>
              </a:rPr>
              <a:t>2013</a:t>
            </a:r>
          </a:p>
          <a:p>
            <a:r>
              <a:rPr lang="ru-RU" b="1" dirty="0" err="1" smtClean="0">
                <a:solidFill>
                  <a:srgbClr val="0066FF"/>
                </a:solidFill>
              </a:rPr>
              <a:t>Жүктеп алынды</a:t>
            </a:r>
            <a:r>
              <a:rPr lang="ru-RU" b="1" dirty="0" smtClean="0">
                <a:solidFill>
                  <a:srgbClr val="0066FF"/>
                </a:solidFill>
              </a:rPr>
              <a:t>:</a:t>
            </a:r>
            <a:endParaRPr lang="ru-RU" b="1" dirty="0">
              <a:solidFill>
                <a:srgbClr val="0066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458391" y="1"/>
            <a:ext cx="6399609" cy="1401233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46875"/>
              </a:avLst>
            </a:prstTxWarp>
          </a:bodyPr>
          <a:lstStyle/>
          <a:p>
            <a:pPr algn="ctr"/>
            <a:r>
              <a:rPr lang="kk-KZ" sz="2000" b="1" i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Баспа </a:t>
            </a:r>
            <a:r>
              <a:rPr lang="kk-KZ" sz="2000" b="1" i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беттерінен</a:t>
            </a:r>
            <a:endParaRPr lang="ru-RU" sz="2000" b="1" i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01241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рямоугольник 10"/>
          <p:cNvSpPr/>
          <p:nvPr/>
        </p:nvSpPr>
        <p:spPr>
          <a:xfrm>
            <a:off x="836712" y="1835696"/>
            <a:ext cx="41764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28-06-2014, 03:20 </a:t>
            </a:r>
            <a:r>
              <a:rPr lang="ru-RU" b="1" u="sng" dirty="0" err="1" smtClean="0">
                <a:hlinkClick r:id="rId4"/>
              </a:rPr>
              <a:t>Кел</a:t>
            </a:r>
            <a:r>
              <a:rPr lang="ru-RU" b="1" u="sng" dirty="0" smtClean="0">
                <a:hlinkClick r:id="rId4"/>
              </a:rPr>
              <a:t>, </a:t>
            </a:r>
            <a:r>
              <a:rPr lang="ru-RU" b="1" u="sng" dirty="0" err="1" smtClean="0">
                <a:hlinkClick r:id="rId4"/>
              </a:rPr>
              <a:t>ойнайық</a:t>
            </a:r>
            <a:r>
              <a:rPr lang="ru-RU" b="1" u="sng" dirty="0" smtClean="0">
                <a:hlinkClick r:id="rId4"/>
              </a:rPr>
              <a:t>. </a:t>
            </a:r>
            <a:r>
              <a:rPr lang="ru-RU" b="1" u="sng" dirty="0" err="1" smtClean="0">
                <a:hlinkClick r:id="rId4"/>
              </a:rPr>
              <a:t>Нәтиже сабақ /Ұлттық ойындар</a:t>
            </a:r>
            <a:r>
              <a:rPr lang="ru-RU" b="1" u="sng" dirty="0" smtClean="0">
                <a:hlinkClick r:id="rId4"/>
              </a:rPr>
              <a:t> </a:t>
            </a:r>
            <a:r>
              <a:rPr lang="ru-RU" b="1" u="sng" dirty="0" err="1" smtClean="0">
                <a:hlinkClick r:id="rId4"/>
              </a:rPr>
              <a:t>бойынша</a:t>
            </a:r>
            <a:r>
              <a:rPr lang="ru-RU" b="1" u="sng" dirty="0" smtClean="0">
                <a:hlinkClick r:id="rId4"/>
              </a:rPr>
              <a:t>/</a:t>
            </a:r>
            <a:endParaRPr lang="kk-KZ" b="1" u="sng" dirty="0" smtClean="0"/>
          </a:p>
          <a:p>
            <a:endParaRPr lang="kk-KZ" b="1" u="sng" dirty="0" smtClean="0"/>
          </a:p>
          <a:p>
            <a:endParaRPr lang="kk-KZ" b="1" u="sng" dirty="0" smtClean="0"/>
          </a:p>
          <a:p>
            <a:endParaRPr lang="kk-KZ" b="1" u="sng" dirty="0" smtClean="0"/>
          </a:p>
          <a:p>
            <a:endParaRPr lang="kk-KZ" b="1" u="sng" dirty="0" smtClean="0"/>
          </a:p>
          <a:p>
            <a:endParaRPr lang="ru-RU" b="1" u="sng" dirty="0" smtClean="0"/>
          </a:p>
          <a:p>
            <a:endParaRPr lang="ru-RU" b="1" dirty="0"/>
          </a:p>
        </p:txBody>
      </p:sp>
      <p:pic>
        <p:nvPicPr>
          <p:cNvPr id="27655" name="Picture 7" descr="http://bilimdiler.kz/templates/bilim/dleimages/no_ima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80728" y="2843808"/>
            <a:ext cx="1512168" cy="165618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636912" y="2843808"/>
            <a:ext cx="22905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solidFill>
                  <a:srgbClr val="0066FF"/>
                </a:solidFill>
              </a:rPr>
              <a:t>Балқаш қаласы жалпы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білім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беретін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типтік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мектеп</a:t>
            </a:r>
            <a:r>
              <a:rPr lang="ru-RU" dirty="0" smtClean="0">
                <a:solidFill>
                  <a:srgbClr val="0066FF"/>
                </a:solidFill>
              </a:rPr>
              <a:t> - интернат КММ </a:t>
            </a:r>
            <a:r>
              <a:rPr lang="ru-RU" dirty="0" err="1" smtClean="0">
                <a:solidFill>
                  <a:srgbClr val="0066FF"/>
                </a:solidFill>
              </a:rPr>
              <a:t>Адрейсова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Шынар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Ардашқызы</a:t>
            </a:r>
            <a:endParaRPr lang="ru-RU" dirty="0">
              <a:solidFill>
                <a:srgbClr val="0066FF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24744" y="1691680"/>
            <a:ext cx="2952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http://bilimdiler.kz</a:t>
            </a:r>
            <a:endParaRPr lang="ru-RU" sz="2000" b="1" dirty="0">
              <a:solidFill>
                <a:srgbClr val="0000FF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08720" y="5076056"/>
            <a:ext cx="39467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solidFill>
                  <a:srgbClr val="0066FF"/>
                </a:solidFill>
              </a:rPr>
              <a:t>«Балқаш қаласы жалпы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білім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беретін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типтік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мектеп-интернаты</a:t>
            </a:r>
            <a:r>
              <a:rPr lang="ru-RU" dirty="0" smtClean="0">
                <a:solidFill>
                  <a:srgbClr val="0066FF"/>
                </a:solidFill>
              </a:rPr>
              <a:t>» КММ</a:t>
            </a:r>
          </a:p>
          <a:p>
            <a:r>
              <a:rPr lang="ru-RU" dirty="0" err="1" smtClean="0">
                <a:solidFill>
                  <a:srgbClr val="0066FF"/>
                </a:solidFill>
              </a:rPr>
              <a:t>«Күз аруы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«Өткізген: қазақ тілі</a:t>
            </a:r>
            <a:r>
              <a:rPr lang="ru-RU" dirty="0" smtClean="0">
                <a:solidFill>
                  <a:srgbClr val="0066FF"/>
                </a:solidFill>
              </a:rPr>
              <a:t> мен </a:t>
            </a:r>
            <a:r>
              <a:rPr lang="ru-RU" dirty="0" err="1" smtClean="0">
                <a:solidFill>
                  <a:srgbClr val="0066FF"/>
                </a:solidFill>
              </a:rPr>
              <a:t>әдебиеті пәні мұғалімі Адрейсова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Шынар</a:t>
            </a:r>
            <a:r>
              <a:rPr lang="ru-RU" dirty="0" smtClean="0">
                <a:solidFill>
                  <a:srgbClr val="0066FF"/>
                </a:solidFill>
              </a:rPr>
              <a:t> </a:t>
            </a:r>
            <a:r>
              <a:rPr lang="ru-RU" dirty="0" err="1" smtClean="0">
                <a:solidFill>
                  <a:srgbClr val="0066FF"/>
                </a:solidFill>
              </a:rPr>
              <a:t>Ардашқызы</a:t>
            </a:r>
            <a:endParaRPr lang="ru-RU" dirty="0">
              <a:solidFill>
                <a:srgbClr val="0066FF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40769" y="4710946"/>
            <a:ext cx="23762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rgbClr val="0000FF"/>
                </a:solidFill>
              </a:rPr>
              <a:t>Ustaz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kz</a:t>
            </a:r>
            <a:endParaRPr lang="ru-RU" sz="20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ШЫНАР_\фотки\20130215_1429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97" y="2411760"/>
            <a:ext cx="4680520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642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514350" y="203200"/>
            <a:ext cx="5543550" cy="1219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endParaRPr lang="ru-RU" sz="4400" kern="10" spc="-440" dirty="0">
              <a:ln w="12700">
                <a:solidFill>
                  <a:srgbClr val="FFFF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Times New Roman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006520"/>
              </p:ext>
            </p:extLst>
          </p:nvPr>
        </p:nvGraphicFramePr>
        <p:xfrm>
          <a:off x="285750" y="1402536"/>
          <a:ext cx="6172200" cy="6875251"/>
        </p:xfrm>
        <a:graphic>
          <a:graphicData uri="http://schemas.openxmlformats.org/drawingml/2006/table">
            <a:tbl>
              <a:tblPr/>
              <a:tblGrid>
                <a:gridCol w="4274599"/>
                <a:gridCol w="1897601"/>
              </a:tblGrid>
              <a:tr h="48768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Тақырыптары</a:t>
                      </a:r>
                      <a:endParaRPr kumimoji="0" lang="kk-K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Қашан</a:t>
                      </a:r>
                      <a:endParaRPr kumimoji="0" lang="kk-K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57120">
                <a:tc>
                  <a:txBody>
                    <a:bodyPr/>
                    <a:lstStyle/>
                    <a:p>
                      <a:r>
                        <a:rPr lang="kk-KZ" dirty="0" smtClean="0"/>
                        <a:t>Озық іс –тәжірибені тарату Мектеп </a:t>
                      </a:r>
                      <a:r>
                        <a:rPr lang="kk-KZ" dirty="0" smtClean="0"/>
                        <a:t>күні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k-KZ" sz="21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2013ж</a:t>
                      </a:r>
                      <a:endParaRPr lang="ru-RU" sz="21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28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075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70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2350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ШЫНАР_\фотки\20130215_1429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97" y="2699792"/>
            <a:ext cx="468052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614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19373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ШЫНАР_\фото\фотки\DSCF05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4536504" cy="483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6527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174</TotalTime>
  <Words>295</Words>
  <Application>Microsoft Office PowerPoint</Application>
  <PresentationFormat>Экран (4:3)</PresentationFormat>
  <Paragraphs>75</Paragraphs>
  <Slides>15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Начальная</vt:lpstr>
      <vt:lpstr> “Балқаш қаласы жалпы білім беретін типтік мектеп-интернат” КММ 6 “А” сынып жетекшісі: Ш.Адрейсова</vt:lpstr>
      <vt:lpstr>Презентация PowerPoint</vt:lpstr>
      <vt:lpstr>Педагогикалық ұстанымым</vt:lpstr>
      <vt:lpstr>Презентация PowerPoint</vt:lpstr>
      <vt:lpstr>       Білім жетілдіру курсттары </vt:lpstr>
      <vt:lpstr>Презентация PowerPoint</vt:lpstr>
      <vt:lpstr>    Мұғалімнің жетістігі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Ардашев Нурлан</cp:lastModifiedBy>
  <cp:revision>4</cp:revision>
  <dcterms:created xsi:type="dcterms:W3CDTF">2015-03-31T04:22:26Z</dcterms:created>
  <dcterms:modified xsi:type="dcterms:W3CDTF">2015-03-31T10:25:10Z</dcterms:modified>
</cp:coreProperties>
</file>