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6" r:id="rId2"/>
    <p:sldId id="297" r:id="rId3"/>
    <p:sldId id="261" r:id="rId4"/>
    <p:sldId id="298" r:id="rId5"/>
    <p:sldId id="299" r:id="rId6"/>
    <p:sldId id="300" r:id="rId7"/>
    <p:sldId id="286" r:id="rId8"/>
  </p:sldIdLst>
  <p:sldSz cx="6858000" cy="9144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717" autoAdjust="0"/>
  </p:normalViewPr>
  <p:slideViewPr>
    <p:cSldViewPr>
      <p:cViewPr varScale="1">
        <p:scale>
          <a:sx n="52" d="100"/>
          <a:sy n="52" d="100"/>
        </p:scale>
        <p:origin x="2292" y="84"/>
      </p:cViewPr>
      <p:guideLst>
        <p:guide orient="horz" pos="2880"/>
        <p:guide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14350" y="2840569"/>
            <a:ext cx="5829300" cy="196003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8B664-E3D6-48E5-845A-874B5EF143EE}" type="datetimeFigureOut">
              <a:rPr lang="ru-RU" smtClean="0"/>
              <a:t>13.05.2020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1C4F5-5C06-41DF-8CCB-C85FE699E71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8B664-E3D6-48E5-845A-874B5EF143EE}" type="datetimeFigureOut">
              <a:rPr lang="ru-RU" smtClean="0"/>
              <a:t>13.05.2020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1C4F5-5C06-41DF-8CCB-C85FE699E71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41735" y="3875620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8B664-E3D6-48E5-845A-874B5EF143EE}" type="datetimeFigureOut">
              <a:rPr lang="ru-RU" smtClean="0"/>
              <a:t>13.05.2020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1C4F5-5C06-41DF-8CCB-C85FE699E71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257176" y="2844801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2628901" y="2844801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8B664-E3D6-48E5-845A-874B5EF143EE}" type="datetimeFigureOut">
              <a:rPr lang="ru-RU" smtClean="0"/>
              <a:t>13.05.2020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1C4F5-5C06-41DF-8CCB-C85FE699E71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1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2901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3483770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3483770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8B664-E3D6-48E5-845A-874B5EF143EE}" type="datetimeFigureOut">
              <a:rPr lang="ru-RU" smtClean="0"/>
              <a:t>13.05.2020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1C4F5-5C06-41DF-8CCB-C85FE699E71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8B664-E3D6-48E5-845A-874B5EF143EE}" type="datetimeFigureOut">
              <a:rPr lang="ru-RU" smtClean="0"/>
              <a:t>13.05.2020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1C4F5-5C06-41DF-8CCB-C85FE699E71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8B664-E3D6-48E5-845A-874B5EF143EE}" type="datetimeFigureOut">
              <a:rPr lang="ru-RU" smtClean="0"/>
              <a:t>13.05.2020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1C4F5-5C06-41DF-8CCB-C85FE699E71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1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681288" y="364069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42901" y="1913469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8B664-E3D6-48E5-845A-874B5EF143EE}" type="datetimeFigureOut">
              <a:rPr lang="ru-RU" smtClean="0"/>
              <a:t>13.05.2020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1C4F5-5C06-41DF-8CCB-C85FE699E71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44216" y="6400801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344216" y="7156452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8B664-E3D6-48E5-845A-874B5EF143EE}" type="datetimeFigureOut">
              <a:rPr lang="ru-RU" smtClean="0"/>
              <a:t>13.05.2020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1C4F5-5C06-41DF-8CCB-C85FE699E71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8B664-E3D6-48E5-845A-874B5EF143EE}" type="datetimeFigureOut">
              <a:rPr lang="ru-RU" smtClean="0"/>
              <a:t>13.05.2020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1C4F5-5C06-41DF-8CCB-C85FE699E71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257176" y="488951"/>
            <a:ext cx="3357563" cy="104013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8B664-E3D6-48E5-845A-874B5EF143EE}" type="datetimeFigureOut">
              <a:rPr lang="ru-RU" smtClean="0"/>
              <a:t>13.05.2020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1C4F5-5C06-41DF-8CCB-C85FE699E71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133602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342900" y="8475136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38B664-E3D6-48E5-845A-874B5EF143EE}" type="datetimeFigureOut">
              <a:rPr lang="ru-RU" smtClean="0"/>
              <a:t>13.05.2020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343150" y="8475136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4914900" y="8475136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61C4F5-5C06-41DF-8CCB-C85FE699E71E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2770" name="Picture 2" descr="C:\Users\Алия\Pictures\img108.jpg"/>
          <p:cNvPicPr>
            <a:picLocks noChangeAspect="1" noChangeArrowheads="1"/>
          </p:cNvPicPr>
          <p:nvPr/>
        </p:nvPicPr>
        <p:blipFill>
          <a:blip r:embed="rId2" cstate="print"/>
          <a:srcRect r="4044" b="579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3794" name="Picture 2" descr="C:\Users\Алия\Pictures\img109.jpg"/>
          <p:cNvPicPr>
            <a:picLocks noChangeAspect="1" noChangeArrowheads="1"/>
          </p:cNvPicPr>
          <p:nvPr/>
        </p:nvPicPr>
        <p:blipFill>
          <a:blip r:embed="rId2" cstate="print"/>
          <a:srcRect r="3125" b="579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4818" name="Picture 2" descr="C:\Users\Алия\Pictures\img110.jpg"/>
          <p:cNvPicPr>
            <a:picLocks noChangeAspect="1" noChangeArrowheads="1"/>
          </p:cNvPicPr>
          <p:nvPr/>
        </p:nvPicPr>
        <p:blipFill>
          <a:blip r:embed="rId2" cstate="print"/>
          <a:srcRect t="564" r="3125" b="1247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5842" name="Picture 2" descr="C:\Users\Алия\Pictures\img111.jpg"/>
          <p:cNvPicPr>
            <a:picLocks noChangeAspect="1" noChangeArrowheads="1"/>
          </p:cNvPicPr>
          <p:nvPr/>
        </p:nvPicPr>
        <p:blipFill>
          <a:blip r:embed="rId2" cstate="print"/>
          <a:srcRect r="3125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6866" name="Picture 2" descr="C:\Users\Алия\Pictures\img112.jpg"/>
          <p:cNvPicPr>
            <a:picLocks noChangeAspect="1" noChangeArrowheads="1"/>
          </p:cNvPicPr>
          <p:nvPr/>
        </p:nvPicPr>
        <p:blipFill>
          <a:blip r:embed="rId2" cstate="print"/>
          <a:srcRect l="367" t="1900" r="3125" b="1915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7890" name="Picture 2" descr="C:\Users\Алия\Pictures\img113.jpg"/>
          <p:cNvPicPr>
            <a:picLocks noChangeAspect="1" noChangeArrowheads="1"/>
          </p:cNvPicPr>
          <p:nvPr/>
        </p:nvPicPr>
        <p:blipFill>
          <a:blip r:embed="rId2"/>
          <a:srcRect r="31618" b="29969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2530" name="Picture 2" descr="C:\Users\Алия\Desktop\грамота онлайн - копия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-1158381" y="1127619"/>
            <a:ext cx="9174762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120</TotalTime>
  <Words>0</Words>
  <Application>Microsoft Office PowerPoint</Application>
  <PresentationFormat>Экран (4:3)</PresentationFormat>
  <Paragraphs>0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0" baseType="lpstr">
      <vt:lpstr>Arial</vt:lpstr>
      <vt:lpstr>Calibri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Алия</dc:creator>
  <cp:lastModifiedBy>ПК</cp:lastModifiedBy>
  <cp:revision>17</cp:revision>
  <dcterms:created xsi:type="dcterms:W3CDTF">2019-12-13T06:02:38Z</dcterms:created>
  <dcterms:modified xsi:type="dcterms:W3CDTF">2020-05-13T15:46:11Z</dcterms:modified>
</cp:coreProperties>
</file>