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69" r:id="rId4"/>
    <p:sldId id="270" r:id="rId5"/>
    <p:sldId id="273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  <p:sldId id="272" r:id="rId19"/>
    <p:sldId id="274" r:id="rId20"/>
    <p:sldId id="275" r:id="rId21"/>
    <p:sldId id="276" r:id="rId22"/>
    <p:sldId id="277" r:id="rId23"/>
    <p:sldId id="278" r:id="rId24"/>
  </p:sldIdLst>
  <p:sldSz cx="8120063" cy="10826750" type="B4ISO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2142" y="-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849512" y="1846974"/>
            <a:ext cx="4275674" cy="7883734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671" y="842081"/>
            <a:ext cx="5465514" cy="4932188"/>
          </a:xfrm>
        </p:spPr>
        <p:txBody>
          <a:bodyPr anchor="b">
            <a:normAutofit/>
          </a:bodyPr>
          <a:lstStyle>
            <a:lvl1pPr algn="l">
              <a:defRPr sz="3907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671" y="6068329"/>
            <a:ext cx="4399477" cy="3020796"/>
          </a:xfrm>
        </p:spPr>
        <p:txBody>
          <a:bodyPr anchor="t">
            <a:normAutofit/>
          </a:bodyPr>
          <a:lstStyle>
            <a:lvl1pPr marL="0" indent="0" algn="l">
              <a:buNone/>
              <a:defRPr sz="1776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1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17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23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299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359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41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47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713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71" y="842080"/>
            <a:ext cx="5820859" cy="594803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813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3127727"/>
            <a:ext cx="5685525" cy="3662383"/>
          </a:xfrm>
        </p:spPr>
        <p:txBody>
          <a:bodyPr anchor="b">
            <a:normAutofit/>
          </a:bodyPr>
          <a:lstStyle>
            <a:lvl1pPr algn="l">
              <a:defRPr sz="2842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1" y="7084170"/>
            <a:ext cx="5685524" cy="2419311"/>
          </a:xfrm>
        </p:spPr>
        <p:txBody>
          <a:bodyPr anchor="t">
            <a:normAutofit/>
          </a:bodyPr>
          <a:lstStyle>
            <a:lvl1pPr marL="0" indent="0" algn="l">
              <a:buNone/>
              <a:defRPr sz="1598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86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>
            <a:normAutofit/>
          </a:bodyPr>
          <a:lstStyle>
            <a:lvl1pPr>
              <a:defRPr sz="284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473671" y="842081"/>
            <a:ext cx="3507653" cy="594803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140275" y="842081"/>
            <a:ext cx="3506118" cy="59346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122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>
            <a:normAutofit/>
          </a:bodyPr>
          <a:lstStyle>
            <a:lvl1pPr>
              <a:defRPr sz="284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73" y="842080"/>
            <a:ext cx="3300655" cy="962378"/>
          </a:xfrm>
        </p:spPr>
        <p:txBody>
          <a:bodyPr anchor="b">
            <a:noAutofit/>
          </a:bodyPr>
          <a:lstStyle>
            <a:lvl1pPr marL="0" indent="0">
              <a:buNone/>
              <a:defRPr sz="2131" b="0" cap="all">
                <a:solidFill>
                  <a:schemeClr val="tx1"/>
                </a:solidFill>
              </a:defRPr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670" y="1804459"/>
            <a:ext cx="3503657" cy="4985652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11356" y="894711"/>
            <a:ext cx="3342556" cy="909747"/>
          </a:xfrm>
        </p:spPr>
        <p:txBody>
          <a:bodyPr anchor="b">
            <a:noAutofit/>
          </a:bodyPr>
          <a:lstStyle>
            <a:lvl1pPr marL="0" indent="0">
              <a:buNone/>
              <a:defRPr sz="2131" b="0" cap="all">
                <a:solidFill>
                  <a:schemeClr val="tx1"/>
                </a:solidFill>
              </a:defRPr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40275" y="1804458"/>
            <a:ext cx="3513637" cy="497228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39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>
            <a:normAutofit/>
          </a:bodyPr>
          <a:lstStyle>
            <a:lvl1pPr>
              <a:defRPr sz="284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38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423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1890" y="842081"/>
            <a:ext cx="2842022" cy="2405944"/>
          </a:xfrm>
        </p:spPr>
        <p:txBody>
          <a:bodyPr anchor="b">
            <a:normAutofit/>
          </a:bodyPr>
          <a:lstStyle>
            <a:lvl1pPr algn="l">
              <a:defRPr sz="1776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70" y="842081"/>
            <a:ext cx="3941707" cy="8661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11890" y="3488623"/>
            <a:ext cx="2842022" cy="3301491"/>
          </a:xfrm>
        </p:spPr>
        <p:txBody>
          <a:bodyPr anchor="t">
            <a:normAutofit/>
          </a:bodyPr>
          <a:lstStyle>
            <a:lvl1pPr marL="0" indent="0">
              <a:buNone/>
              <a:defRPr sz="1421"/>
            </a:lvl1pPr>
            <a:lvl2pPr marL="405994" indent="0">
              <a:buNone/>
              <a:defRPr sz="1066"/>
            </a:lvl2pPr>
            <a:lvl3pPr marL="811987" indent="0">
              <a:buNone/>
              <a:defRPr sz="888"/>
            </a:lvl3pPr>
            <a:lvl4pPr marL="1217981" indent="0">
              <a:buNone/>
              <a:defRPr sz="799"/>
            </a:lvl4pPr>
            <a:lvl5pPr marL="1623974" indent="0">
              <a:buNone/>
              <a:defRPr sz="799"/>
            </a:lvl5pPr>
            <a:lvl6pPr marL="2029968" indent="0">
              <a:buNone/>
              <a:defRPr sz="799"/>
            </a:lvl6pPr>
            <a:lvl7pPr marL="2435962" indent="0">
              <a:buNone/>
              <a:defRPr sz="799"/>
            </a:lvl7pPr>
            <a:lvl8pPr marL="2841955" indent="0">
              <a:buNone/>
              <a:defRPr sz="799"/>
            </a:lvl8pPr>
            <a:lvl9pPr marL="3247949" indent="0">
              <a:buNone/>
              <a:defRPr sz="79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934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2364" y="2285647"/>
            <a:ext cx="3164248" cy="1804458"/>
          </a:xfrm>
        </p:spPr>
        <p:txBody>
          <a:bodyPr anchor="b">
            <a:normAutofit/>
          </a:bodyPr>
          <a:lstStyle>
            <a:lvl1pPr algn="l">
              <a:defRPr sz="2131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76672" y="1443567"/>
            <a:ext cx="2913573" cy="7578725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21"/>
            </a:lvl1pPr>
            <a:lvl2pPr marL="405994" indent="0">
              <a:buNone/>
              <a:defRPr sz="1421"/>
            </a:lvl2pPr>
            <a:lvl3pPr marL="811987" indent="0">
              <a:buNone/>
              <a:defRPr sz="1421"/>
            </a:lvl3pPr>
            <a:lvl4pPr marL="1217981" indent="0">
              <a:buNone/>
              <a:defRPr sz="1421"/>
            </a:lvl4pPr>
            <a:lvl5pPr marL="1623974" indent="0">
              <a:buNone/>
              <a:defRPr sz="1421"/>
            </a:lvl5pPr>
            <a:lvl6pPr marL="2029968" indent="0">
              <a:buNone/>
              <a:defRPr sz="1421"/>
            </a:lvl6pPr>
            <a:lvl7pPr marL="2435962" indent="0">
              <a:buNone/>
              <a:defRPr sz="1421"/>
            </a:lvl7pPr>
            <a:lvl8pPr marL="2841955" indent="0">
              <a:buNone/>
              <a:defRPr sz="1421"/>
            </a:lvl8pPr>
            <a:lvl9pPr marL="3247949" indent="0">
              <a:buNone/>
              <a:defRPr sz="1421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92567" y="4330700"/>
            <a:ext cx="3165104" cy="3288124"/>
          </a:xfrm>
        </p:spPr>
        <p:txBody>
          <a:bodyPr anchor="t">
            <a:normAutofit/>
          </a:bodyPr>
          <a:lstStyle>
            <a:lvl1pPr marL="0" indent="0">
              <a:buNone/>
              <a:defRPr sz="1598"/>
            </a:lvl1pPr>
            <a:lvl2pPr marL="405994" indent="0">
              <a:buNone/>
              <a:defRPr sz="1066"/>
            </a:lvl2pPr>
            <a:lvl3pPr marL="811987" indent="0">
              <a:buNone/>
              <a:defRPr sz="888"/>
            </a:lvl3pPr>
            <a:lvl4pPr marL="1217981" indent="0">
              <a:buNone/>
              <a:defRPr sz="799"/>
            </a:lvl4pPr>
            <a:lvl5pPr marL="1623974" indent="0">
              <a:buNone/>
              <a:defRPr sz="799"/>
            </a:lvl5pPr>
            <a:lvl6pPr marL="2029968" indent="0">
              <a:buNone/>
              <a:defRPr sz="799"/>
            </a:lvl6pPr>
            <a:lvl7pPr marL="2435962" indent="0">
              <a:buNone/>
              <a:defRPr sz="799"/>
            </a:lvl7pPr>
            <a:lvl8pPr marL="2841955" indent="0">
              <a:buNone/>
              <a:defRPr sz="799"/>
            </a:lvl8pPr>
            <a:lvl9pPr marL="3247949" indent="0">
              <a:buNone/>
              <a:defRPr sz="799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73670" y="9744076"/>
            <a:ext cx="5160932" cy="576424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186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473671" y="842081"/>
            <a:ext cx="7172722" cy="4932186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21"/>
            </a:lvl1pPr>
            <a:lvl2pPr marL="405994" indent="0">
              <a:buNone/>
              <a:defRPr sz="1421"/>
            </a:lvl2pPr>
            <a:lvl3pPr marL="811987" indent="0">
              <a:buNone/>
              <a:defRPr sz="1421"/>
            </a:lvl3pPr>
            <a:lvl4pPr marL="1217981" indent="0">
              <a:buNone/>
              <a:defRPr sz="1421"/>
            </a:lvl4pPr>
            <a:lvl5pPr marL="1623974" indent="0">
              <a:buNone/>
              <a:defRPr sz="1421"/>
            </a:lvl5pPr>
            <a:lvl6pPr marL="2029968" indent="0">
              <a:buNone/>
              <a:defRPr sz="1421"/>
            </a:lvl6pPr>
            <a:lvl7pPr marL="2435962" indent="0">
              <a:buNone/>
              <a:defRPr sz="1421"/>
            </a:lvl7pPr>
            <a:lvl8pPr marL="2841955" indent="0">
              <a:buNone/>
              <a:defRPr sz="1421"/>
            </a:lvl8pPr>
            <a:lvl9pPr marL="3247949" indent="0">
              <a:buNone/>
              <a:defRPr sz="1421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76674" y="6068327"/>
            <a:ext cx="6465975" cy="721783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421"/>
            </a:lvl1pPr>
            <a:lvl2pPr marL="405994" indent="0">
              <a:buFontTx/>
              <a:buNone/>
              <a:defRPr/>
            </a:lvl2pPr>
            <a:lvl3pPr marL="811987" indent="0">
              <a:buFontTx/>
              <a:buNone/>
              <a:defRPr/>
            </a:lvl3pPr>
            <a:lvl4pPr marL="1217981" indent="0">
              <a:buFontTx/>
              <a:buNone/>
              <a:defRPr/>
            </a:lvl4pPr>
            <a:lvl5pPr marL="1623974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672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842081"/>
            <a:ext cx="7172722" cy="4571294"/>
          </a:xfrm>
        </p:spPr>
        <p:txBody>
          <a:bodyPr anchor="ctr">
            <a:normAutofit/>
          </a:bodyPr>
          <a:lstStyle>
            <a:lvl1pPr algn="l">
              <a:defRPr sz="2486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0" y="6496050"/>
            <a:ext cx="5668728" cy="3007431"/>
          </a:xfrm>
        </p:spPr>
        <p:txBody>
          <a:bodyPr anchor="ctr">
            <a:normAutofit/>
          </a:bodyPr>
          <a:lstStyle>
            <a:lvl1pPr marL="0" indent="0" algn="l">
              <a:buNone/>
              <a:defRPr sz="1598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675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398" y="842081"/>
            <a:ext cx="6091634" cy="4571294"/>
          </a:xfrm>
        </p:spPr>
        <p:txBody>
          <a:bodyPr anchor="ctr">
            <a:normAutofit/>
          </a:bodyPr>
          <a:lstStyle>
            <a:lvl1pPr algn="l">
              <a:defRPr sz="2486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47341" y="5413375"/>
            <a:ext cx="5685524" cy="761882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05994" indent="0">
              <a:buFontTx/>
              <a:buNone/>
              <a:defRPr/>
            </a:lvl2pPr>
            <a:lvl3pPr marL="811987" indent="0">
              <a:buFontTx/>
              <a:buNone/>
              <a:defRPr/>
            </a:lvl3pPr>
            <a:lvl4pPr marL="1217981" indent="0">
              <a:buFontTx/>
              <a:buNone/>
              <a:defRPr/>
            </a:lvl4pPr>
            <a:lvl5pPr marL="1623974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1" y="6790115"/>
            <a:ext cx="5667670" cy="2713365"/>
          </a:xfrm>
        </p:spPr>
        <p:txBody>
          <a:bodyPr anchor="ctr">
            <a:normAutofit/>
          </a:bodyPr>
          <a:lstStyle>
            <a:lvl1pPr marL="0" indent="0" algn="l">
              <a:buNone/>
              <a:defRPr sz="1776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03002" y="1121865"/>
            <a:ext cx="406109" cy="923188"/>
          </a:xfrm>
          <a:prstGeom prst="rect">
            <a:avLst/>
          </a:prstGeom>
        </p:spPr>
        <p:txBody>
          <a:bodyPr vert="horz" lIns="81201" tIns="40600" rIns="81201" bIns="40600" rtlCol="0" anchor="ctr">
            <a:noAutofit/>
          </a:bodyPr>
          <a:lstStyle/>
          <a:p>
            <a:pPr lvl="0"/>
            <a:r>
              <a:rPr lang="en-US" sz="710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34387" y="4370801"/>
            <a:ext cx="406109" cy="923188"/>
          </a:xfrm>
          <a:prstGeom prst="rect">
            <a:avLst/>
          </a:prstGeom>
        </p:spPr>
        <p:txBody>
          <a:bodyPr vert="horz" lIns="81201" tIns="40600" rIns="81201" bIns="40600" rtlCol="0" anchor="ctr">
            <a:noAutofit/>
          </a:bodyPr>
          <a:lstStyle/>
          <a:p>
            <a:pPr lvl="0" algn="r"/>
            <a:r>
              <a:rPr lang="en-US" sz="710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090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5413375"/>
            <a:ext cx="5667670" cy="2679692"/>
          </a:xfrm>
        </p:spPr>
        <p:txBody>
          <a:bodyPr anchor="b">
            <a:normAutofit/>
          </a:bodyPr>
          <a:lstStyle>
            <a:lvl1pPr algn="l">
              <a:defRPr sz="2486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0" y="8103456"/>
            <a:ext cx="5668728" cy="1400024"/>
          </a:xfrm>
        </p:spPr>
        <p:txBody>
          <a:bodyPr anchor="t">
            <a:normAutofit/>
          </a:bodyPr>
          <a:lstStyle>
            <a:lvl1pPr marL="0" indent="0" algn="l">
              <a:buNone/>
              <a:defRPr sz="1598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569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398" y="842081"/>
            <a:ext cx="6091633" cy="4571294"/>
          </a:xfrm>
        </p:spPr>
        <p:txBody>
          <a:bodyPr anchor="ctr">
            <a:normAutofit/>
          </a:bodyPr>
          <a:lstStyle>
            <a:lvl1pPr algn="l">
              <a:defRPr sz="2486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73671" y="6135159"/>
            <a:ext cx="5667670" cy="165742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776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0" y="7819320"/>
            <a:ext cx="5667669" cy="1684161"/>
          </a:xfrm>
        </p:spPr>
        <p:txBody>
          <a:bodyPr anchor="t">
            <a:normAutofit/>
          </a:bodyPr>
          <a:lstStyle>
            <a:lvl1pPr marL="0" indent="0" algn="l">
              <a:buNone/>
              <a:defRPr sz="1598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03002" y="1121865"/>
            <a:ext cx="406109" cy="923188"/>
          </a:xfrm>
          <a:prstGeom prst="rect">
            <a:avLst/>
          </a:prstGeom>
        </p:spPr>
        <p:txBody>
          <a:bodyPr vert="horz" lIns="81201" tIns="40600" rIns="81201" bIns="40600" rtlCol="0" anchor="ctr">
            <a:noAutofit/>
          </a:bodyPr>
          <a:lstStyle/>
          <a:p>
            <a:pPr lvl="0"/>
            <a:r>
              <a:rPr lang="en-US" sz="710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34387" y="4370801"/>
            <a:ext cx="406109" cy="923188"/>
          </a:xfrm>
          <a:prstGeom prst="rect">
            <a:avLst/>
          </a:prstGeom>
        </p:spPr>
        <p:txBody>
          <a:bodyPr vert="horz" lIns="81201" tIns="40600" rIns="81201" bIns="40600" rtlCol="0" anchor="ctr">
            <a:noAutofit/>
          </a:bodyPr>
          <a:lstStyle/>
          <a:p>
            <a:pPr lvl="0" algn="r"/>
            <a:r>
              <a:rPr lang="en-US" sz="710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2721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0" y="842081"/>
            <a:ext cx="6682942" cy="457129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486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73671" y="6201991"/>
            <a:ext cx="5667670" cy="132326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776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0" y="7525263"/>
            <a:ext cx="5667669" cy="1978218"/>
          </a:xfrm>
        </p:spPr>
        <p:txBody>
          <a:bodyPr anchor="t">
            <a:normAutofit/>
          </a:bodyPr>
          <a:lstStyle>
            <a:lvl1pPr marL="0" indent="0" algn="l">
              <a:buNone/>
              <a:defRPr sz="1598">
                <a:solidFill>
                  <a:schemeClr val="bg2">
                    <a:lumMod val="75000"/>
                  </a:schemeClr>
                </a:solidFill>
              </a:defRPr>
            </a:lvl1pPr>
            <a:lvl2pPr marL="405994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197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</p:spPr>
        <p:txBody>
          <a:bodyPr>
            <a:normAutofit/>
          </a:bodyPr>
          <a:lstStyle>
            <a:lvl1pPr algn="l">
              <a:defRPr sz="248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3671" y="842082"/>
            <a:ext cx="5820859" cy="594803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855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31106" y="842081"/>
            <a:ext cx="1815287" cy="6977239"/>
          </a:xfrm>
        </p:spPr>
        <p:txBody>
          <a:bodyPr vert="eaVert">
            <a:normAutofit/>
          </a:bodyPr>
          <a:lstStyle>
            <a:lvl1pPr>
              <a:defRPr sz="248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3670" y="842081"/>
            <a:ext cx="5194933" cy="8661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675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5923699" y="6148526"/>
            <a:ext cx="2193817" cy="4197036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3671" y="7097536"/>
            <a:ext cx="5820859" cy="240594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671" y="842082"/>
            <a:ext cx="5820859" cy="5948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98213" y="9744081"/>
            <a:ext cx="1066036" cy="57642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88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AC34DD7-59B6-4CAE-8546-E2DF6CC90A15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3670" y="9744076"/>
            <a:ext cx="5160932" cy="57642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88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03853" y="8806765"/>
            <a:ext cx="760951" cy="10576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8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4282CB4-F159-44C0-A2AE-5DFD68ED5A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68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  <p:txStyles>
    <p:titleStyle>
      <a:lvl1pPr algn="l" defTabSz="405994" rtl="0" eaLnBrk="1" latinLnBrk="0" hangingPunct="1">
        <a:spcBef>
          <a:spcPct val="0"/>
        </a:spcBef>
        <a:buNone/>
        <a:defRPr sz="2842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3746" indent="-253746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776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659740" indent="-253746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9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065733" indent="-253746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21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370228" indent="-152248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776222" indent="-152248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232965" indent="-202997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638958" indent="-202997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044952" indent="-202997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450946" indent="-202997" algn="l" defTabSz="405994" rtl="0" eaLnBrk="1" latinLnBrk="0" hangingPunct="1">
        <a:spcBef>
          <a:spcPct val="20000"/>
        </a:spcBef>
        <a:spcAft>
          <a:spcPts val="53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43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1pPr>
      <a:lvl2pPr marL="405994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2pPr>
      <a:lvl3pPr marL="811987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3pPr>
      <a:lvl4pPr marL="1217981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623974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029968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435962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2841955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247949" algn="l" defTabSz="405994" rtl="0" eaLnBrk="1" latinLnBrk="0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5B974-D47B-46A4-B0E0-754B078E7F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00BCEE-BC9D-4DCC-8AD5-6D70BE78D0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2094142-5489-4CC2-A69A-5B5FA022E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120062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93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6590C-C8C7-47A3-A110-7911B356D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54CB2A8-10CA-44EB-8EF2-75F81F9E2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304122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9ED6D7-362F-486A-8097-B2CA199ED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A665C98-E0B2-4E9E-8CAB-66611B47C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177271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AE4898-1A60-4E5B-8421-4A2AFE2F8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7D9131-8342-4FA4-9A94-0960032DB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C067FF-E5BE-402D-9094-7FFF5C038C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20063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103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CA9082-B0AB-4434-9820-472DAF1B6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DC0F381-D8B5-4439-94D7-3A8A20AB6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4" cy="10826750"/>
          </a:xfrm>
        </p:spPr>
      </p:pic>
    </p:spTree>
    <p:extLst>
      <p:ext uri="{BB962C8B-B14F-4D97-AF65-F5344CB8AC3E}">
        <p14:creationId xmlns:p14="http://schemas.microsoft.com/office/powerpoint/2010/main" val="1230449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7E46BB-1F2E-4660-AC40-53DA4861F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E634B32-98E2-4DF4-90D3-B441E3D63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118981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4E7708-F4CD-4D4B-81AD-7E53C59D4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D37143-C537-452E-9DC7-717E75A7E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FA7C185-3CDF-4B32-BEE5-ABF4CB87F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56368"/>
            <a:ext cx="8120062" cy="1148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34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301885-77D2-4BCC-9BD3-7A7168E2E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C09653-CA24-40AB-9D45-8B46AFE4B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6FC366-21E0-4DB1-8676-F6F27B5B4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20063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22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5806B5-1065-49ED-A7C1-9D20CFCF5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97F448-0F5C-4C1A-9872-A536503DDD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716981F-AFE9-4BF8-89BB-DFB405453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20063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30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E966D-CDE3-42F9-85DF-A3A9B36E6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4A81008-65F4-49D3-8D1E-A7D4FC50D6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3071274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9D72E-585A-436E-99D1-33D0579BC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11EA98D-C7AB-4859-B2C9-E10EC7020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2210446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6EDCCE-9F2D-48B1-ADDC-F861740AA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939E0CE-B23C-4944-B02E-CCAA7F7A7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4243219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036AE1-BD95-411C-978E-0312957D4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502ACE-560C-4267-AFC3-11084DD75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A18071-CB43-44C9-ABA6-F3A580C89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20063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752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25730C-BC35-4E55-9CD1-6DD628435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A11A1CE-B7BE-4567-BB48-8AA380107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3223178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89AE47-AF51-454D-8223-FB46FB34E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EA0E51-A477-4A1B-B94A-F40CC48C1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BA56D7-C034-42CB-BB9C-896A629ED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20063" cy="108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15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B6B66C-6348-46B0-8D81-B211F3A17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A180D910-7FFC-4EF7-96CC-486C441A6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4112128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0AC471-6BC6-43D2-BD5B-84B39BA90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C77DCA2-FEB9-4350-914B-9AEACE875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4" cy="10826750"/>
          </a:xfrm>
        </p:spPr>
      </p:pic>
    </p:spTree>
    <p:extLst>
      <p:ext uri="{BB962C8B-B14F-4D97-AF65-F5344CB8AC3E}">
        <p14:creationId xmlns:p14="http://schemas.microsoft.com/office/powerpoint/2010/main" val="2546509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055897-7907-4500-AAFB-8013B128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FEAB86A-3898-4C3D-8695-8D562033B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1986876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2E58D8-3737-4B2F-93B9-39C3C0A0E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9D37AE24-27AC-4ADD-A10B-B9ABFBCA6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780995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4510E0-1753-4019-962D-8EDFE5C35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943F07A-1285-4C8C-92F6-07D7BA8AF6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168536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F9C6F-D13D-4A46-81C7-9737BEBC4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B27C11-D8D4-47DD-93F3-52FFDD1FA6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1458932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E4146-9BF0-48D0-A3E1-83F8999E8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77C1C88-4478-4124-908A-713203D04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15945"/>
          </a:xfrm>
        </p:spPr>
      </p:pic>
    </p:spTree>
    <p:extLst>
      <p:ext uri="{BB962C8B-B14F-4D97-AF65-F5344CB8AC3E}">
        <p14:creationId xmlns:p14="http://schemas.microsoft.com/office/powerpoint/2010/main" val="2590772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751FB7-AF49-4DE1-A463-8FFB861F7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586A93E-71A3-4EF2-BEC5-DE995A7A5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120063" cy="10826750"/>
          </a:xfrm>
        </p:spPr>
      </p:pic>
    </p:spTree>
    <p:extLst>
      <p:ext uri="{BB962C8B-B14F-4D97-AF65-F5344CB8AC3E}">
        <p14:creationId xmlns:p14="http://schemas.microsoft.com/office/powerpoint/2010/main" val="2130747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>
        <p15:prstTrans prst="pageCurlDouble"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</TotalTime>
  <Words>0</Words>
  <Application>Microsoft Office PowerPoint</Application>
  <PresentationFormat>B4 (ISO) (250x353 мм)</PresentationFormat>
  <Paragraphs>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Курбан</dc:creator>
  <cp:lastModifiedBy>Курбан</cp:lastModifiedBy>
  <cp:revision>3</cp:revision>
  <dcterms:created xsi:type="dcterms:W3CDTF">2018-01-25T08:07:46Z</dcterms:created>
  <dcterms:modified xsi:type="dcterms:W3CDTF">2018-01-25T08:33:06Z</dcterms:modified>
</cp:coreProperties>
</file>