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8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3" r:id="rId18"/>
    <p:sldId id="272" r:id="rId19"/>
    <p:sldId id="271" r:id="rId20"/>
    <p:sldId id="270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  <p:sldId id="28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4357686" y="1643050"/>
            <a:ext cx="4786314" cy="328614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Утемисова Айнур Нурлыбековна </a:t>
            </a:r>
          </a:p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Атырау облысы, Атырау қаласы </a:t>
            </a:r>
          </a:p>
          <a:p>
            <a:pPr algn="ctr"/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№19 Қ.Сәтпаев атындағы мектеп-гимназиясы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user\Desktop\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4638530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алтынсарин\Рисуно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468036" y="-1468034"/>
            <a:ext cx="6207934" cy="91440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user\Desktop\алтынсарин\4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250173" y="-1250174"/>
            <a:ext cx="6857999" cy="93583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алтынсарин\Рисунок (2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35815" y="-1250185"/>
            <a:ext cx="6715148" cy="9501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алтынсарин\Рисунок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1"/>
            <a:ext cx="8572560" cy="67151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алтынсарин\Рисунок (25).jpg"/>
          <p:cNvPicPr>
            <a:picLocks noChangeAspect="1" noChangeArrowheads="1"/>
          </p:cNvPicPr>
          <p:nvPr/>
        </p:nvPicPr>
        <p:blipFill>
          <a:blip r:embed="rId2" cstate="print"/>
          <a:srcRect l="1390"/>
          <a:stretch>
            <a:fillRect/>
          </a:stretch>
        </p:blipFill>
        <p:spPr bwMode="auto">
          <a:xfrm rot="10800000">
            <a:off x="0" y="0"/>
            <a:ext cx="8215338" cy="6562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алтынсарин\Рисунок (24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-142900"/>
            <a:ext cx="8072493" cy="67866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алтынсарин\Рисунок (2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246898" y="-818300"/>
            <a:ext cx="6721650" cy="83582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алтынсарин\Рисунок (2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93009" y="-964437"/>
            <a:ext cx="6429421" cy="8786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алтынсарин\Рисунок (20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142912" y="-142902"/>
            <a:ext cx="4357719" cy="7000901"/>
          </a:xfrm>
          <a:prstGeom prst="rect">
            <a:avLst/>
          </a:prstGeom>
          <a:noFill/>
        </p:spPr>
      </p:pic>
      <p:pic>
        <p:nvPicPr>
          <p:cNvPr id="8195" name="Picture 3" descr="C:\Users\user\Desktop\алтынсарин\Рисунок (2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071934" y="0"/>
            <a:ext cx="507206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алтынсарин\Рисунок (19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234369" y="805480"/>
            <a:ext cx="6500835" cy="4889869"/>
          </a:xfrm>
          <a:prstGeom prst="rect">
            <a:avLst/>
          </a:prstGeom>
          <a:noFill/>
        </p:spPr>
      </p:pic>
      <p:pic>
        <p:nvPicPr>
          <p:cNvPr id="9219" name="Picture 3" descr="C:\Users\user\Desktop\алтынсарин\Рисунок (1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-357222" y="142852"/>
            <a:ext cx="5143536" cy="6715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алтынсарин\Рисунок (1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071539" y="-1143035"/>
            <a:ext cx="6429422" cy="9001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алтынсарин\Рисунок (1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07269" y="-1321615"/>
            <a:ext cx="6572273" cy="92155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алтынсарин\Рисунок (15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285868" y="-1000140"/>
            <a:ext cx="6429421" cy="90011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алтынсарин\Рисунок (14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2" y="-857264"/>
            <a:ext cx="6357982" cy="8643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алтынсарин\Рисунок (1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785918" y="71733"/>
            <a:ext cx="4930194" cy="67862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алтынсарин\Рисунок (1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393009" y="-750123"/>
            <a:ext cx="6286544" cy="83582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алтынсарин\Рисунок (1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0"/>
            <a:ext cx="7643866" cy="66879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алтынсарин\Рисунок (10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428712" y="-785802"/>
            <a:ext cx="6572296" cy="8143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алтынсарин\Рисунок (9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0"/>
            <a:ext cx="8215370" cy="64912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алтынсарин\Рисунок (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71120" y="-916494"/>
            <a:ext cx="6007295" cy="8268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алтынсарин\Рисунок (8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42910" y="224886"/>
            <a:ext cx="7643866" cy="66331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user\Desktop\алтынсарин\Рисунок (6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"/>
            <a:ext cx="7072362" cy="7000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user\Desktop\алтынсарин\Рисунок (5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-124931"/>
            <a:ext cx="8429652" cy="69829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user\Desktop\алтынсарин\Рисунок (4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393021" y="-1107300"/>
            <a:ext cx="6429395" cy="86439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user\Desktop\алтынсарин\Рисунок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7286676" cy="64912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алтынсарин\Рисунок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035827" y="-821545"/>
            <a:ext cx="6858000" cy="8501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алтынсарин\IMG-20181113-WA0013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алтынсарин\IMG-20181113-WA0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алтынсарин\IMG-20181113-WA001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</Words>
  <PresentationFormat>Экран (4:3)</PresentationFormat>
  <Paragraphs>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Windows User</cp:lastModifiedBy>
  <cp:revision>10</cp:revision>
  <dcterms:created xsi:type="dcterms:W3CDTF">2019-02-11T10:55:31Z</dcterms:created>
  <dcterms:modified xsi:type="dcterms:W3CDTF">2019-02-19T10:08:33Z</dcterms:modified>
</cp:coreProperties>
</file>