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4" r:id="rId3"/>
    <p:sldId id="267" r:id="rId4"/>
    <p:sldId id="265" r:id="rId5"/>
    <p:sldId id="268" r:id="rId6"/>
    <p:sldId id="269" r:id="rId7"/>
    <p:sldId id="270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3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EB9C48-D01F-4FAC-826A-168A33285122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16107-5891-407B-B5D6-02ED6A2AC9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316107-5891-407B-B5D6-02ED6A2AC9A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15707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-964907" y="-33607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9" y="1214422"/>
          <a:ext cx="8286806" cy="5286412"/>
        </p:xfrm>
        <a:graphic>
          <a:graphicData uri="http://schemas.openxmlformats.org/drawingml/2006/table">
            <a:tbl>
              <a:tblPr/>
              <a:tblGrid>
                <a:gridCol w="1035526"/>
                <a:gridCol w="1035526"/>
                <a:gridCol w="1035526"/>
                <a:gridCol w="1035526"/>
                <a:gridCol w="1035526"/>
                <a:gridCol w="1036392"/>
                <a:gridCol w="1036392"/>
                <a:gridCol w="1036392"/>
              </a:tblGrid>
              <a:tr h="132160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1.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Ы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Ң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1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160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4.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60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endParaRPr lang="ru-RU" sz="6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kk-KZ" sz="6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Сөзжұмбақ</a:t>
            </a:r>
            <a:r>
              <a:rPr lang="kk-K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356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Мультяшный счастливый корова позирует на белом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6-конечная звезда 19"/>
          <p:cNvSpPr/>
          <p:nvPr/>
        </p:nvSpPr>
        <p:spPr>
          <a:xfrm>
            <a:off x="2786050" y="2071678"/>
            <a:ext cx="3143272" cy="2857520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43306" y="3071810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40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ОТАН</a:t>
            </a:r>
            <a:endParaRPr lang="ru-RU" sz="40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ьная выноска 27"/>
          <p:cNvSpPr/>
          <p:nvPr/>
        </p:nvSpPr>
        <p:spPr>
          <a:xfrm>
            <a:off x="5714976" y="357166"/>
            <a:ext cx="3214742" cy="1714512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ЖЕР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Овальная выноска 28"/>
          <p:cNvSpPr/>
          <p:nvPr/>
        </p:nvSpPr>
        <p:spPr>
          <a:xfrm rot="734226">
            <a:off x="5839563" y="2455138"/>
            <a:ext cx="3143304" cy="1857388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ТУҒАН ЖЕР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Овальная выноска 29"/>
          <p:cNvSpPr/>
          <p:nvPr/>
        </p:nvSpPr>
        <p:spPr>
          <a:xfrm rot="21162952">
            <a:off x="2143108" y="214290"/>
            <a:ext cx="3429024" cy="1857388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ОРТАҚ ҮЙІМІЗ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Овальная выноска 30"/>
          <p:cNvSpPr/>
          <p:nvPr/>
        </p:nvSpPr>
        <p:spPr>
          <a:xfrm rot="20581686">
            <a:off x="-6230" y="1953231"/>
            <a:ext cx="2891829" cy="1857388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МЕКТЕП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Овальная выноска 31"/>
          <p:cNvSpPr/>
          <p:nvPr/>
        </p:nvSpPr>
        <p:spPr>
          <a:xfrm>
            <a:off x="714348" y="4286256"/>
            <a:ext cx="3429024" cy="1857388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ҮЛКЕН ҮЙІМІЗ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Овальная выноска 32"/>
          <p:cNvSpPr/>
          <p:nvPr/>
        </p:nvSpPr>
        <p:spPr>
          <a:xfrm>
            <a:off x="4286248" y="4500570"/>
            <a:ext cx="3429024" cy="1857388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ОТБАСЫ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Ляззат\Desktop\image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9144000" cy="47863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k-K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Отан үшін аянба</a:t>
            </a:r>
            <a:endParaRPr lang="ru-RU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Ерікті болу үшін ақы алмаса да, жобасын іске асырған Айжан Мамеш – Жақсы  Ақпараттар Сайт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Ерікті жастар</a:t>
            </a:r>
            <a:endParaRPr lang="ru-RU" sz="7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Біз біргеміз, Қазақстан халқын бірлікке шақыру каранавирус қарсы  #Bizbirgemiz, бизбиргемиз челлендж - YouTube"/>
          <p:cNvPicPr>
            <a:picLocks noChangeAspect="1" noChangeArrowheads="1"/>
          </p:cNvPicPr>
          <p:nvPr/>
        </p:nvPicPr>
        <p:blipFill>
          <a:blip r:embed="rId2"/>
          <a:srcRect l="8789" r="85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Токаев посвятил 2020 год казахстанским волонтера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2020 жыл-Еріктілер жылы 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Ляззат\Desktop\hello_html_77dbc5b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51</Words>
  <Application>Microsoft Office PowerPoint</Application>
  <PresentationFormat>Экран (4:3)</PresentationFormat>
  <Paragraphs>37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Ляззат</cp:lastModifiedBy>
  <cp:revision>111</cp:revision>
  <dcterms:created xsi:type="dcterms:W3CDTF">2017-05-01T14:42:26Z</dcterms:created>
  <dcterms:modified xsi:type="dcterms:W3CDTF">2020-10-23T05:42:46Z</dcterms:modified>
</cp:coreProperties>
</file>