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1" r:id="rId4"/>
    <p:sldId id="260" r:id="rId5"/>
    <p:sldId id="263" r:id="rId6"/>
    <p:sldId id="265" r:id="rId7"/>
    <p:sldId id="268" r:id="rId8"/>
    <p:sldId id="269" r:id="rId9"/>
    <p:sldId id="271" r:id="rId10"/>
    <p:sldId id="272" r:id="rId11"/>
    <p:sldId id="270" r:id="rId12"/>
    <p:sldId id="273" r:id="rId13"/>
  </p:sldIdLst>
  <p:sldSz cx="9906000" cy="6858000" type="A4"/>
  <p:notesSz cx="6887845" cy="10020300"/>
  <p:defaultTextStyle>
    <a:defPPr>
      <a:defRPr lang="ru-RU"/>
    </a:defPPr>
    <a:lvl1pPr marL="0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030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7425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1455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4850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68880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2910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56305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0335" algn="l" defTabSz="98742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566" autoAdjust="0"/>
  </p:normalViewPr>
  <p:slideViewPr>
    <p:cSldViewPr>
      <p:cViewPr>
        <p:scale>
          <a:sx n="91" d="100"/>
          <a:sy n="91" d="100"/>
        </p:scale>
        <p:origin x="-570" y="7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1" y="2130426"/>
            <a:ext cx="842010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1" y="3886201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4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7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1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4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2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6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50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1" cy="1362075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1" cy="150018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40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74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14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48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688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29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563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50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1" y="1600200"/>
            <a:ext cx="4375150" cy="452596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0"/>
            <a:ext cx="4375150" cy="4525963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030" indent="0">
              <a:buNone/>
              <a:defRPr sz="2200" b="1"/>
            </a:lvl2pPr>
            <a:lvl3pPr marL="987425" indent="0">
              <a:buNone/>
              <a:defRPr sz="1900" b="1"/>
            </a:lvl3pPr>
            <a:lvl4pPr marL="1481455" indent="0">
              <a:buNone/>
              <a:defRPr sz="1700" b="1"/>
            </a:lvl4pPr>
            <a:lvl5pPr marL="1974850" indent="0">
              <a:buNone/>
              <a:defRPr sz="1700" b="1"/>
            </a:lvl5pPr>
            <a:lvl6pPr marL="2468880" indent="0">
              <a:buNone/>
              <a:defRPr sz="1700" b="1"/>
            </a:lvl6pPr>
            <a:lvl7pPr marL="2962910" indent="0">
              <a:buNone/>
              <a:defRPr sz="1700" b="1"/>
            </a:lvl7pPr>
            <a:lvl8pPr marL="3456305" indent="0">
              <a:buNone/>
              <a:defRPr sz="1700" b="1"/>
            </a:lvl8pPr>
            <a:lvl9pPr marL="3950335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4030" indent="0">
              <a:buNone/>
              <a:defRPr sz="2200" b="1"/>
            </a:lvl2pPr>
            <a:lvl3pPr marL="987425" indent="0">
              <a:buNone/>
              <a:defRPr sz="1900" b="1"/>
            </a:lvl3pPr>
            <a:lvl4pPr marL="1481455" indent="0">
              <a:buNone/>
              <a:defRPr sz="1700" b="1"/>
            </a:lvl4pPr>
            <a:lvl5pPr marL="1974850" indent="0">
              <a:buNone/>
              <a:defRPr sz="1700" b="1"/>
            </a:lvl5pPr>
            <a:lvl6pPr marL="2468880" indent="0">
              <a:buNone/>
              <a:defRPr sz="1700" b="1"/>
            </a:lvl6pPr>
            <a:lvl7pPr marL="2962910" indent="0">
              <a:buNone/>
              <a:defRPr sz="1700" b="1"/>
            </a:lvl7pPr>
            <a:lvl8pPr marL="3456305" indent="0">
              <a:buNone/>
              <a:defRPr sz="1700" b="1"/>
            </a:lvl8pPr>
            <a:lvl9pPr marL="3950335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0"/>
            <a:ext cx="5537729" cy="585311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1" y="1435100"/>
            <a:ext cx="3259006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94030" indent="0">
              <a:buNone/>
              <a:defRPr sz="1300"/>
            </a:lvl2pPr>
            <a:lvl3pPr marL="987425" indent="0">
              <a:buNone/>
              <a:defRPr sz="1100"/>
            </a:lvl3pPr>
            <a:lvl4pPr marL="1481455" indent="0">
              <a:buNone/>
              <a:defRPr sz="1000"/>
            </a:lvl4pPr>
            <a:lvl5pPr marL="1974850" indent="0">
              <a:buNone/>
              <a:defRPr sz="1000"/>
            </a:lvl5pPr>
            <a:lvl6pPr marL="2468880" indent="0">
              <a:buNone/>
              <a:defRPr sz="1000"/>
            </a:lvl6pPr>
            <a:lvl7pPr marL="2962910" indent="0">
              <a:buNone/>
              <a:defRPr sz="1000"/>
            </a:lvl7pPr>
            <a:lvl8pPr marL="3456305" indent="0">
              <a:buNone/>
              <a:defRPr sz="1000"/>
            </a:lvl8pPr>
            <a:lvl9pPr marL="3950335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6" y="4800600"/>
            <a:ext cx="5943600" cy="5667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6" y="612775"/>
            <a:ext cx="5943600" cy="4114800"/>
          </a:xfrm>
        </p:spPr>
        <p:txBody>
          <a:bodyPr/>
          <a:lstStyle>
            <a:lvl1pPr marL="0" indent="0">
              <a:buNone/>
              <a:defRPr sz="3500"/>
            </a:lvl1pPr>
            <a:lvl2pPr marL="494030" indent="0">
              <a:buNone/>
              <a:defRPr sz="3000"/>
            </a:lvl2pPr>
            <a:lvl3pPr marL="987425" indent="0">
              <a:buNone/>
              <a:defRPr sz="2600"/>
            </a:lvl3pPr>
            <a:lvl4pPr marL="1481455" indent="0">
              <a:buNone/>
              <a:defRPr sz="2200"/>
            </a:lvl4pPr>
            <a:lvl5pPr marL="1974850" indent="0">
              <a:buNone/>
              <a:defRPr sz="2200"/>
            </a:lvl5pPr>
            <a:lvl6pPr marL="2468880" indent="0">
              <a:buNone/>
              <a:defRPr sz="2200"/>
            </a:lvl6pPr>
            <a:lvl7pPr marL="2962910" indent="0">
              <a:buNone/>
              <a:defRPr sz="2200"/>
            </a:lvl7pPr>
            <a:lvl8pPr marL="3456305" indent="0">
              <a:buNone/>
              <a:defRPr sz="2200"/>
            </a:lvl8pPr>
            <a:lvl9pPr marL="3950335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6" y="5367338"/>
            <a:ext cx="59436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94030" indent="0">
              <a:buNone/>
              <a:defRPr sz="1300"/>
            </a:lvl2pPr>
            <a:lvl3pPr marL="987425" indent="0">
              <a:buNone/>
              <a:defRPr sz="1100"/>
            </a:lvl3pPr>
            <a:lvl4pPr marL="1481455" indent="0">
              <a:buNone/>
              <a:defRPr sz="1000"/>
            </a:lvl4pPr>
            <a:lvl5pPr marL="1974850" indent="0">
              <a:buNone/>
              <a:defRPr sz="1000"/>
            </a:lvl5pPr>
            <a:lvl6pPr marL="2468880" indent="0">
              <a:buNone/>
              <a:defRPr sz="1000"/>
            </a:lvl6pPr>
            <a:lvl7pPr marL="2962910" indent="0">
              <a:buNone/>
              <a:defRPr sz="1000"/>
            </a:lvl7pPr>
            <a:lvl8pPr marL="3456305" indent="0">
              <a:buNone/>
              <a:defRPr sz="1000"/>
            </a:lvl8pPr>
            <a:lvl9pPr marL="3950335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4639"/>
            <a:ext cx="8915400" cy="1143000"/>
          </a:xfrm>
          <a:prstGeom prst="rect">
            <a:avLst/>
          </a:prstGeom>
        </p:spPr>
        <p:txBody>
          <a:bodyPr vert="horz" lIns="98755" tIns="49378" rIns="98755" bIns="4937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600200"/>
            <a:ext cx="8915400" cy="4525963"/>
          </a:xfrm>
          <a:prstGeom prst="rect">
            <a:avLst/>
          </a:prstGeom>
        </p:spPr>
        <p:txBody>
          <a:bodyPr vert="horz" lIns="98755" tIns="49378" rIns="98755" bIns="4937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2E883-12F4-497C-AE47-0C62CD2FBC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8755" tIns="49378" rIns="98755" bIns="4937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2EF2D-39B7-43F5-88E8-9B6A18CDA8E2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87425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205" indent="-37020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640" indent="-308610" algn="l" defTabSz="987425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470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865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895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3320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7350" indent="-247015" algn="l" defTabSz="987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4030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455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850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8880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2910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6305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0335" algn="l" defTabSz="98742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jpeg"/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hyperlink" Target="http://www.glitters.ru/images/backgrounds_00043.gif" TargetMode="Externa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jpeg"/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hyperlink" Target="http://www.glitters.ru/images/backgrounds_00043.gif" TargetMode="Externa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952999" y="2"/>
            <a:ext cx="4953003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453" tIns="51727" rIns="103453" bIns="51727"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95946" y="134639"/>
            <a:ext cx="4329552" cy="2452047"/>
          </a:xfrm>
        </p:spPr>
        <p:txBody>
          <a:bodyPr>
            <a:noAutofit/>
          </a:bodyPr>
          <a:lstStyle/>
          <a:p>
            <a:pPr algn="l"/>
            <a:br>
              <a:rPr lang="ru-RU" sz="1400" b="1" i="1" dirty="0">
                <a:solidFill>
                  <a:srgbClr val="002060"/>
                </a:solidFill>
                <a:latin typeface="Times New Roman KZ" pitchFamily="18" charset="0"/>
                <a:ea typeface="Times New Roman KZ" pitchFamily="18" charset="0"/>
              </a:rPr>
            </a:br>
            <a:endParaRPr lang="ru-RU" sz="1400" dirty="0">
              <a:solidFill>
                <a:srgbClr val="002060"/>
              </a:solidFill>
              <a:latin typeface="Times New Roman KZ" pitchFamily="18" charset="0"/>
              <a:ea typeface="Times New Roman KZ" pitchFamily="18" charset="0"/>
            </a:endParaRPr>
          </a:p>
        </p:txBody>
      </p:sp>
      <p:pic>
        <p:nvPicPr>
          <p:cNvPr id="6" name="Picture 2" descr="Картинка 8 из 131">
            <a:hlinkClick r:id="rId1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53990" y="1071546"/>
            <a:ext cx="3786214" cy="578645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rgbClr val="7030A0"/>
            </a:solidFill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20" descr="9084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382023" y="5572140"/>
            <a:ext cx="1214446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667380" y="857232"/>
            <a:ext cx="1643074" cy="976884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Өмірәлі Аңсар</a:t>
            </a: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Талғатқызы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24570" y="2643182"/>
            <a:ext cx="3429024" cy="3500651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en-US" sz="1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Аңсар 2006 жылы 16 мамырда туылған.Ол Бірінші мамыр жалпы орта мектебінің </a:t>
            </a:r>
            <a:r>
              <a:rPr lang="en-US" sz="17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3б </a:t>
            </a:r>
            <a:r>
              <a:rPr lang="en-US" sz="1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сыныбында оқиды.Өнерлі оқушы.Бес жасынан бастап үлкен сахналарда ән айтады. “Балдаурен”бишілер тобының мүшесі.Қоғамдық жұмыстарға белсене араласады.</a:t>
            </a:r>
            <a:endParaRPr lang="en-US" sz="1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Кітап  оқығанды жаны сүйеді.Ақындық өнерге  бет бұрып жүрген талапты оқырман</a:t>
            </a:r>
            <a:endParaRPr lang="ru-RU" sz="1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H:\DCIM\103CANON\IMG_20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68" y="428604"/>
            <a:ext cx="2071702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" y="2"/>
            <a:ext cx="9906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453" tIns="51727" rIns="103453" bIns="51727"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95946" y="134639"/>
            <a:ext cx="4329552" cy="2452047"/>
          </a:xfrm>
        </p:spPr>
        <p:txBody>
          <a:bodyPr>
            <a:noAutofit/>
          </a:bodyPr>
          <a:lstStyle/>
          <a:p>
            <a:pPr algn="l"/>
            <a:br>
              <a:rPr lang="ru-RU" sz="1400" b="1" i="1" dirty="0">
                <a:solidFill>
                  <a:srgbClr val="002060"/>
                </a:solidFill>
                <a:latin typeface="Times New Roman KZ" pitchFamily="18" charset="0"/>
                <a:ea typeface="Times New Roman KZ" pitchFamily="18" charset="0"/>
              </a:rPr>
            </a:br>
            <a:endParaRPr lang="ru-RU" sz="1400" dirty="0">
              <a:solidFill>
                <a:srgbClr val="002060"/>
              </a:solidFill>
              <a:latin typeface="Times New Roman KZ" pitchFamily="18" charset="0"/>
              <a:ea typeface="Times New Roman KZ" pitchFamily="18" charset="0"/>
            </a:endParaRPr>
          </a:p>
        </p:txBody>
      </p:sp>
      <p:pic>
        <p:nvPicPr>
          <p:cNvPr id="6" name="Picture 2" descr="Картинка 8 из 131">
            <a:hlinkClick r:id="rId1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81562" cy="685800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rgbClr val="7030A0"/>
            </a:solidFill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20" descr="9084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139" y="4643446"/>
            <a:ext cx="10061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H:\DCIM\103CANON\IMG_2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3080" y="836712"/>
            <a:ext cx="3603271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2708656" y="1142984"/>
            <a:ext cx="1934779" cy="684496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Өмірәлі Қамар Талғатқызы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64568" y="3140967"/>
            <a:ext cx="4248472" cy="3239041"/>
          </a:xfrm>
          <a:prstGeom prst="rect">
            <a:avLst/>
          </a:prstGeom>
          <a:noFill/>
        </p:spPr>
        <p:txBody>
          <a:bodyPr wrap="square" lIns="98755" tIns="49378" rIns="98755" bIns="49378" rtlCol="0">
            <a:spAutoFit/>
          </a:bodyPr>
          <a:lstStyle/>
          <a:p>
            <a:pPr algn="ctr"/>
            <a:r>
              <a:rPr lang="en-US" sz="1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Қамар 2004 жылы 2 тамызда туылған. Бірінші мамыр жалпы орта мектебінің 5 сынып оқушысы,оқу озаты.Көркем әдебиетке жаны жақын.2 сыныптан бастап “Абай оқулары”байқауына қатысып,жүлделі орындарды  иеленіп келді.Мәнерлеп оқуды,жүргізушілікті жетік меңгерген.Өлең жазуды жаны қалайды.Шығармалары газеттерде жарық көрген.Көркем әдебиетті көп оқып,ізденісте жүретін оқырмандардың бірі</a:t>
            </a:r>
            <a:endParaRPr lang="ru-RU" sz="1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" y="2"/>
            <a:ext cx="9906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453" tIns="51727" rIns="103453" bIns="51727"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95946" y="134639"/>
            <a:ext cx="4329552" cy="2452047"/>
          </a:xfrm>
        </p:spPr>
        <p:txBody>
          <a:bodyPr>
            <a:noAutofit/>
          </a:bodyPr>
          <a:lstStyle/>
          <a:p>
            <a:pPr algn="l"/>
            <a:br>
              <a:rPr lang="ru-RU" sz="1400" b="1" i="1" dirty="0">
                <a:solidFill>
                  <a:srgbClr val="002060"/>
                </a:solidFill>
                <a:latin typeface="Times New Roman KZ" pitchFamily="18" charset="0"/>
                <a:ea typeface="Times New Roman KZ" pitchFamily="18" charset="0"/>
              </a:rPr>
            </a:br>
            <a:endParaRPr lang="ru-RU" sz="1400" dirty="0">
              <a:solidFill>
                <a:srgbClr val="002060"/>
              </a:solidFill>
              <a:latin typeface="Times New Roman KZ" pitchFamily="18" charset="0"/>
              <a:ea typeface="Times New Roman KZ" pitchFamily="18" charset="0"/>
            </a:endParaRPr>
          </a:p>
        </p:txBody>
      </p:sp>
      <p:pic>
        <p:nvPicPr>
          <p:cNvPr id="24578" name="Picture 2" descr="C:\Users\Администратор\Downloads\0_83f2a_6b368b5_XL.jpe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881528" y="0"/>
            <a:ext cx="5024473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381835" y="954959"/>
            <a:ext cx="4002452" cy="1583387"/>
          </a:xfrm>
          <a:prstGeom prst="rect">
            <a:avLst/>
          </a:prstGeom>
          <a:noFill/>
        </p:spPr>
        <p:txBody>
          <a:bodyPr wrap="square" lIns="98752" tIns="49377" rIns="98752" bIns="49377" rtlCol="0">
            <a:prstTxWarp prst="textInflate">
              <a:avLst/>
            </a:prstTxWarp>
            <a:spAutoFit/>
          </a:bodyPr>
          <a:lstStyle/>
          <a:p>
            <a:pPr algn="ctr"/>
            <a:r>
              <a:rPr lang="en-US" sz="4300" b="1" i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Кітапхананың үздік оқырмандары</a:t>
            </a:r>
            <a:endParaRPr lang="ru-RU" sz="4300" b="1" i="1" dirty="0">
              <a:ln>
                <a:solidFill>
                  <a:srgbClr val="FFFF00"/>
                </a:solidFill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H:\DCIM\103CANON\IMG_20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1958" y="3214686"/>
            <a:ext cx="1571636" cy="1857388"/>
          </a:xfrm>
          <a:prstGeom prst="ellipse">
            <a:avLst/>
          </a:prstGeom>
          <a:solidFill>
            <a:srgbClr val="9CE0B8"/>
          </a:solidFill>
          <a:ln>
            <a:solidFill>
              <a:srgbClr val="FF0000"/>
            </a:solidFill>
            <a:prstDash val="sysDot"/>
          </a:ln>
        </p:spPr>
      </p:pic>
      <p:pic>
        <p:nvPicPr>
          <p:cNvPr id="24579" name="Picture 3" descr="H:\DCIM\103CANON\IMG_2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1629" y="3143248"/>
            <a:ext cx="1571636" cy="1928826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  <a:scene3d>
            <a:camera prst="orthographicFront"/>
            <a:lightRig rig="threePt" dir="t"/>
          </a:scene3d>
          <a:sp3d extrusionH="76200">
            <a:extrusionClr>
              <a:srgbClr val="0070C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ownloads\images (17)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595942" y="2428868"/>
            <a:ext cx="3929090" cy="378621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3726" y="274639"/>
            <a:ext cx="1143008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Күз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167974" y="1600200"/>
            <a:ext cx="1643074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595942" y="571480"/>
            <a:ext cx="4000528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Күз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Күз келіп,алма пісіп жерге түсті,</a:t>
            </a:r>
            <a:endParaRPr lang="en-US" sz="16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Кілемдей құлпырады жердің жүзі.</a:t>
            </a:r>
            <a:endParaRPr lang="en-US" sz="16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Суыққа төзе алмаған кейбір құстар</a:t>
            </a:r>
            <a:endParaRPr lang="en-US" sz="16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Топталып жылы жаққа ұшып кетті</a:t>
            </a:r>
            <a:endParaRPr lang="ru-RU" sz="1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0453725" y="274639"/>
            <a:ext cx="1143007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 flipH="1">
            <a:off x="10668040" y="1571612"/>
            <a:ext cx="49529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38092" y="500042"/>
            <a:ext cx="42862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Астана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Астана-сен менің жүрегімсің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Сендағы осыны  білемісің?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Сәулетің күн сайын құлпыруда,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Өзгелердің көзі саған тимесін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 тілім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 тілім-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Дана тілім ,өз тілім,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Сенсің менің қасиетті пәктігім.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 тілім-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Менің өткен шежірем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 болмаса өткенімнен не білем?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 тілім-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Қадіріңді білейін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 тілден сені артық көремін.</a:t>
            </a:r>
            <a:endParaRPr lang="ru-RU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953132" y="571480"/>
            <a:ext cx="335758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Мектебім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81628" y="1251473"/>
            <a:ext cx="452437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Мектебім сенсің менің балбұлағым,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Сенен артық ештеңені таба алмадым,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Білімімді күн сайын арттыратын,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 менің киелі  шаңырағым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453066" y="3214686"/>
            <a:ext cx="4143404" cy="3000396"/>
          </a:xfrm>
          <a:prstGeom prst="rect">
            <a:avLst/>
          </a:prstGeom>
          <a:noFill/>
          <a:ln w="57150" cap="rnd">
            <a:solidFill>
              <a:srgbClr val="0070C0"/>
            </a:solidFill>
            <a:bevel/>
          </a:ln>
        </p:spPr>
      </p:pic>
      <p:sp>
        <p:nvSpPr>
          <p:cNvPr id="8" name="Прямоугольник 7"/>
          <p:cNvSpPr/>
          <p:nvPr/>
        </p:nvSpPr>
        <p:spPr>
          <a:xfrm>
            <a:off x="452407" y="642918"/>
            <a:ext cx="3714775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Аңсардың шығармашылығы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3844" y="1336120"/>
            <a:ext cx="392909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Астана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Гүлдері ғажап жайнаған,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Үйлері күнмен таласқан.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Ғажайыптар мекені,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Сүйікті менің Астанам.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Ауылым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Туып өскен ауылым,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 ыстық бауырың.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Қойнауың әнге оранып,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Тарқамасын сауығың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953132" y="571480"/>
            <a:ext cx="335758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Сапарға хат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7380" y="1251473"/>
            <a:ext cx="371477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Сапар ,сызба партаға,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Ренжиді ғой парта да.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Аппақ еді,жаңа еді,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Келген кезде сен күзде.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Есіктен төрге  сүйреттің,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Ағашын оның күйреттің.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Таза ұстау керегін,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Терең ойлап,сезбедің.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Таза ұста партаңды,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Жолатпағың кір,шаңды.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бір жыл бойы өзіңнің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Досың болып қалады.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2406" y="910482"/>
            <a:ext cx="3643338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Туған еліме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5282" y="1571612"/>
            <a:ext cx="385765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Сүйемін  туған елімді,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Сүйемін туған жерімді.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Ұмыстпаймын ешқашан.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Атамекен елімді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8092" y="3071810"/>
            <a:ext cx="4143404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Әкеме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Әкем менің –арқа сүйер өмірім,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Отбасында орны бөлек тек оның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Балапанын қанатының астына ап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Қамқор болар бөлектемей әрбірін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10256" y="897538"/>
            <a:ext cx="3500462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</a:t>
            </a:r>
            <a:endParaRPr lang="en-US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Ақ халатты абзал жан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 адамды емдейді.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Науқас жанды қуантудың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Түрлі жолын іздейді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Теледидар</a:t>
            </a:r>
            <a:endParaRPr lang="en-US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Теледидар әр үйдің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Төрінен орын алады.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Оны көрген адамдар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Жанға рахан табады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Жалқау</a:t>
            </a:r>
            <a:endParaRPr lang="en-US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Кітап бетін ашпайды,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 келген жерге тастайды.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Ойын ойнап құр босқа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Уақытын текке жұмсайды.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2406" y="910482"/>
            <a:ext cx="3643338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Туған еліме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5282" y="1571612"/>
            <a:ext cx="385765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Туған жерім кең далам,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Өзің деп мен ән салам.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Асыр салып ойнаған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Төсіңнен сенің айналам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5282" y="3071810"/>
            <a:ext cx="3786214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Қыс 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Сырғанақпен сырғанап,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Аққалалар жасадық.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Қарды үйіп тазалап,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Пайдалы еңбек жасадық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953132" y="571480"/>
            <a:ext cx="335758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Қоғамдық іс-шараларда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7380" y="1251473"/>
            <a:ext cx="371477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D:\9999\Desktop\103CANON\IMG_15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0" y="1082855"/>
            <a:ext cx="3429023" cy="220326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8" name="Picture 7" descr="D:\9999\Desktop\103CANON\IMG_1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0" y="3786190"/>
            <a:ext cx="3429024" cy="271464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26" name="Picture 2" descr="E:\Апшемнін тойы\IMG_13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8554" y="6858000"/>
            <a:ext cx="1857388" cy="2214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0" descr="90846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H="1" flipV="1">
            <a:off x="8596336" y="0"/>
            <a:ext cx="1071567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168105" y="274639"/>
            <a:ext cx="214313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025492" y="1600200"/>
            <a:ext cx="428629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95942" y="571480"/>
            <a:ext cx="4071966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Біздің кітапханаға кішкентай оқырмандар өте көп келіп тұрады.Солардың бірі Өмәрәлі Қамар мен Аңсар біздің тұрақты оқырманымыз.Олар тек  кітап оқып қана қоймай,қоғамдық іс-шараларға белсене араласады.Түрлі кештерді жүргізіп,кездесулерге қатысып тұрады.Ақын Әмзе Қалмырзаұлымен болған кездесуде Қамар ақынның өлеңдерін жоғары деңгейде оқып,мақтау қағазымен марапатталды.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Біздің кітапхана жас оқырмандардың жеке тұлға болып қалыптасуына үлес қосып келеді.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Соның дәлелі  болар екі қызда үздік оқырман атанып отыр.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Кітапханашы:Ешенқұлова Парида</a:t>
            </a:r>
            <a:endParaRPr lang="en-US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7380" y="1251473"/>
            <a:ext cx="371477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E:\Апшемнін тойы\IMG_1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8554" y="6858000"/>
            <a:ext cx="1857388" cy="2214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3049</Words>
  <Application>WPS Presentation</Application>
  <PresentationFormat>Лист A4 (210x297 мм)</PresentationFormat>
  <Paragraphs>146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SimSun</vt:lpstr>
      <vt:lpstr>Wingdings</vt:lpstr>
      <vt:lpstr>Times New Roman KZ</vt:lpstr>
      <vt:lpstr>Times New Roman</vt:lpstr>
      <vt:lpstr>Calibri</vt:lpstr>
      <vt:lpstr>Calibri</vt:lpstr>
      <vt:lpstr>Microsoft YaHei</vt:lpstr>
      <vt:lpstr/>
      <vt:lpstr>Arial Unicode MS</vt:lpstr>
      <vt:lpstr>Тема Office</vt:lpstr>
      <vt:lpstr>PowerPoint 演示文稿</vt:lpstr>
      <vt:lpstr>PowerPoint 演示文稿</vt:lpstr>
      <vt:lpstr>PowerPoint 演示文稿</vt:lpstr>
      <vt:lpstr>Күз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XTreme.ws</dc:creator>
  <cp:lastModifiedBy>Turar</cp:lastModifiedBy>
  <cp:revision>41</cp:revision>
  <dcterms:created xsi:type="dcterms:W3CDTF">2015-03-03T13:08:00Z</dcterms:created>
  <dcterms:modified xsi:type="dcterms:W3CDTF">2019-05-17T01:05:00Z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